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1.xml" ContentType="application/vnd.openxmlformats-officedocument.presentationml.notesSlide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notesMasterIdLst>
    <p:notesMasterId r:id="rId12"/>
  </p:notesMasterIdLst>
  <p:handoutMasterIdLst>
    <p:handoutMasterId r:id="rId13"/>
  </p:handoutMasterIdLst>
  <p:sldIdLst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8" r:id="rId11"/>
  </p:sldIdLst>
  <p:sldSz cx="12192000" cy="6858000"/>
  <p:notesSz cx="7104063" cy="10234613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59" d="100"/>
          <a:sy n="159" d="100"/>
        </p:scale>
        <p:origin x="510" y="13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EE1397-6D9B-4EB5-A122-BE48A66C3FA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3" Type="http://schemas.openxmlformats.org/officeDocument/2006/relationships/tags" Target="../tags/tag10.xml"/><Relationship Id="rId21" Type="http://schemas.openxmlformats.org/officeDocument/2006/relationships/image" Target="../media/image1.jpeg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slideMaster" Target="../slideMasters/slideMaster2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30.xml"/><Relationship Id="rId9" Type="http://schemas.openxmlformats.org/officeDocument/2006/relationships/tags" Target="../tags/tag3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slideMaster" Target="../slideMasters/slideMaster2.xml"/><Relationship Id="rId5" Type="http://schemas.openxmlformats.org/officeDocument/2006/relationships/tags" Target="../tags/tag40.xml"/><Relationship Id="rId10" Type="http://schemas.openxmlformats.org/officeDocument/2006/relationships/tags" Target="../tags/tag45.xml"/><Relationship Id="rId4" Type="http://schemas.openxmlformats.org/officeDocument/2006/relationships/tags" Target="../tags/tag39.xml"/><Relationship Id="rId9" Type="http://schemas.openxmlformats.org/officeDocument/2006/relationships/tags" Target="../tags/tag44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slideMaster" Target="../slideMasters/slideMaster2.xml"/><Relationship Id="rId5" Type="http://schemas.openxmlformats.org/officeDocument/2006/relationships/tags" Target="../tags/tag50.xml"/><Relationship Id="rId10" Type="http://schemas.openxmlformats.org/officeDocument/2006/relationships/tags" Target="../tags/tag55.xml"/><Relationship Id="rId4" Type="http://schemas.openxmlformats.org/officeDocument/2006/relationships/tags" Target="../tags/tag49.xml"/><Relationship Id="rId9" Type="http://schemas.openxmlformats.org/officeDocument/2006/relationships/tags" Target="../tags/tag54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slideMaster" Target="../slideMasters/slideMaster2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9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4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slideMaster" Target="../slideMasters/slideMaster2.xml"/><Relationship Id="rId5" Type="http://schemas.openxmlformats.org/officeDocument/2006/relationships/tags" Target="../tags/tag83.xml"/><Relationship Id="rId10" Type="http://schemas.openxmlformats.org/officeDocument/2006/relationships/tags" Target="../tags/tag88.xml"/><Relationship Id="rId4" Type="http://schemas.openxmlformats.org/officeDocument/2006/relationships/tags" Target="../tags/tag82.xml"/><Relationship Id="rId9" Type="http://schemas.openxmlformats.org/officeDocument/2006/relationships/tags" Target="../tags/tag87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3" Type="http://schemas.openxmlformats.org/officeDocument/2006/relationships/tags" Target="../tags/tag91.xml"/><Relationship Id="rId7" Type="http://schemas.openxmlformats.org/officeDocument/2006/relationships/tags" Target="../tags/tag95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5" Type="http://schemas.openxmlformats.org/officeDocument/2006/relationships/tags" Target="../tags/tag93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92.xml"/><Relationship Id="rId9" Type="http://schemas.openxmlformats.org/officeDocument/2006/relationships/tags" Target="../tags/tag9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4" Type="http://schemas.openxmlformats.org/officeDocument/2006/relationships/tags" Target="../tags/tag101.xml"/><Relationship Id="rId9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slideMaster" Target="../slideMasters/slideMaster2.xml"/><Relationship Id="rId5" Type="http://schemas.openxmlformats.org/officeDocument/2006/relationships/tags" Target="../tags/tag110.xml"/><Relationship Id="rId10" Type="http://schemas.openxmlformats.org/officeDocument/2006/relationships/tags" Target="../tags/tag115.xml"/><Relationship Id="rId4" Type="http://schemas.openxmlformats.org/officeDocument/2006/relationships/tags" Target="../tags/tag109.xml"/><Relationship Id="rId9" Type="http://schemas.openxmlformats.org/officeDocument/2006/relationships/tags" Target="../tags/tag114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4" Type="http://schemas.openxmlformats.org/officeDocument/2006/relationships/tags" Target="../tags/tag119.xml"/><Relationship Id="rId9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3" Type="http://schemas.openxmlformats.org/officeDocument/2006/relationships/tags" Target="../tags/tag126.xml"/><Relationship Id="rId7" Type="http://schemas.openxmlformats.org/officeDocument/2006/relationships/tags" Target="../tags/tag130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127.xml"/><Relationship Id="rId9" Type="http://schemas.openxmlformats.org/officeDocument/2006/relationships/tags" Target="../tags/tag132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140.xml"/><Relationship Id="rId3" Type="http://schemas.openxmlformats.org/officeDocument/2006/relationships/tags" Target="../tags/tag135.xml"/><Relationship Id="rId7" Type="http://schemas.openxmlformats.org/officeDocument/2006/relationships/tags" Target="../tags/tag139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tags" Target="../tags/tag138.xml"/><Relationship Id="rId11" Type="http://schemas.openxmlformats.org/officeDocument/2006/relationships/tags" Target="../tags/tag143.xml"/><Relationship Id="rId5" Type="http://schemas.openxmlformats.org/officeDocument/2006/relationships/tags" Target="../tags/tag137.xml"/><Relationship Id="rId10" Type="http://schemas.openxmlformats.org/officeDocument/2006/relationships/tags" Target="../tags/tag142.xml"/><Relationship Id="rId4" Type="http://schemas.openxmlformats.org/officeDocument/2006/relationships/tags" Target="../tags/tag136.xml"/><Relationship Id="rId9" Type="http://schemas.openxmlformats.org/officeDocument/2006/relationships/tags" Target="../tags/tag141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tags" Target="../tags/tag151.xml"/><Relationship Id="rId3" Type="http://schemas.openxmlformats.org/officeDocument/2006/relationships/tags" Target="../tags/tag146.xml"/><Relationship Id="rId7" Type="http://schemas.openxmlformats.org/officeDocument/2006/relationships/tags" Target="../tags/tag150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tags" Target="../tags/tag149.xml"/><Relationship Id="rId11" Type="http://schemas.openxmlformats.org/officeDocument/2006/relationships/tags" Target="../tags/tag154.xml"/><Relationship Id="rId5" Type="http://schemas.openxmlformats.org/officeDocument/2006/relationships/tags" Target="../tags/tag148.xml"/><Relationship Id="rId10" Type="http://schemas.openxmlformats.org/officeDocument/2006/relationships/tags" Target="../tags/tag153.xml"/><Relationship Id="rId4" Type="http://schemas.openxmlformats.org/officeDocument/2006/relationships/tags" Target="../tags/tag147.xml"/><Relationship Id="rId9" Type="http://schemas.openxmlformats.org/officeDocument/2006/relationships/tags" Target="../tags/tag152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3" Type="http://schemas.openxmlformats.org/officeDocument/2006/relationships/tags" Target="../tags/tag157.xml"/><Relationship Id="rId7" Type="http://schemas.openxmlformats.org/officeDocument/2006/relationships/tags" Target="../tags/tag161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tags" Target="../tags/tag165.xml"/><Relationship Id="rId5" Type="http://schemas.openxmlformats.org/officeDocument/2006/relationships/tags" Target="../tags/tag159.xml"/><Relationship Id="rId10" Type="http://schemas.openxmlformats.org/officeDocument/2006/relationships/tags" Target="../tags/tag164.xml"/><Relationship Id="rId4" Type="http://schemas.openxmlformats.org/officeDocument/2006/relationships/tags" Target="../tags/tag158.xml"/><Relationship Id="rId9" Type="http://schemas.openxmlformats.org/officeDocument/2006/relationships/tags" Target="../tags/tag163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tags" Target="../tags/tag173.xml"/><Relationship Id="rId13" Type="http://schemas.openxmlformats.org/officeDocument/2006/relationships/tags" Target="../tags/tag178.xml"/><Relationship Id="rId3" Type="http://schemas.openxmlformats.org/officeDocument/2006/relationships/tags" Target="../tags/tag168.xml"/><Relationship Id="rId7" Type="http://schemas.openxmlformats.org/officeDocument/2006/relationships/tags" Target="../tags/tag172.xml"/><Relationship Id="rId12" Type="http://schemas.openxmlformats.org/officeDocument/2006/relationships/tags" Target="../tags/tag177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6" Type="http://schemas.openxmlformats.org/officeDocument/2006/relationships/tags" Target="../tags/tag171.xml"/><Relationship Id="rId11" Type="http://schemas.openxmlformats.org/officeDocument/2006/relationships/tags" Target="../tags/tag176.xml"/><Relationship Id="rId5" Type="http://schemas.openxmlformats.org/officeDocument/2006/relationships/tags" Target="../tags/tag170.xml"/><Relationship Id="rId10" Type="http://schemas.openxmlformats.org/officeDocument/2006/relationships/tags" Target="../tags/tag175.xml"/><Relationship Id="rId4" Type="http://schemas.openxmlformats.org/officeDocument/2006/relationships/tags" Target="../tags/tag169.xml"/><Relationship Id="rId9" Type="http://schemas.openxmlformats.org/officeDocument/2006/relationships/tags" Target="../tags/tag174.xml"/><Relationship Id="rId14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tags" Target="../tags/tag186.xml"/><Relationship Id="rId13" Type="http://schemas.openxmlformats.org/officeDocument/2006/relationships/tags" Target="../tags/tag191.xml"/><Relationship Id="rId3" Type="http://schemas.openxmlformats.org/officeDocument/2006/relationships/tags" Target="../tags/tag181.xml"/><Relationship Id="rId7" Type="http://schemas.openxmlformats.org/officeDocument/2006/relationships/tags" Target="../tags/tag185.xml"/><Relationship Id="rId12" Type="http://schemas.openxmlformats.org/officeDocument/2006/relationships/tags" Target="../tags/tag190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6" Type="http://schemas.openxmlformats.org/officeDocument/2006/relationships/tags" Target="../tags/tag184.xml"/><Relationship Id="rId11" Type="http://schemas.openxmlformats.org/officeDocument/2006/relationships/tags" Target="../tags/tag189.xml"/><Relationship Id="rId5" Type="http://schemas.openxmlformats.org/officeDocument/2006/relationships/tags" Target="../tags/tag183.xml"/><Relationship Id="rId15" Type="http://schemas.openxmlformats.org/officeDocument/2006/relationships/slideMaster" Target="../slideMasters/slideMaster2.xml"/><Relationship Id="rId10" Type="http://schemas.openxmlformats.org/officeDocument/2006/relationships/tags" Target="../tags/tag188.xml"/><Relationship Id="rId4" Type="http://schemas.openxmlformats.org/officeDocument/2006/relationships/tags" Target="../tags/tag182.xml"/><Relationship Id="rId9" Type="http://schemas.openxmlformats.org/officeDocument/2006/relationships/tags" Target="../tags/tag187.xml"/><Relationship Id="rId14" Type="http://schemas.openxmlformats.org/officeDocument/2006/relationships/tags" Target="../tags/tag19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4"/>
            </p:custDataLst>
          </p:nvPr>
        </p:nvSpPr>
        <p:spPr>
          <a:xfrm>
            <a:off x="5486847" y="1980674"/>
            <a:ext cx="6185194" cy="1198618"/>
          </a:xfrm>
        </p:spPr>
        <p:txBody>
          <a:bodyPr lIns="90000" tIns="46800" rIns="90000" bIns="0" anchor="b" anchorCtr="0">
            <a:normAutofit/>
          </a:bodyPr>
          <a:lstStyle>
            <a:lvl1pPr algn="l">
              <a:defRPr sz="7200" spc="600" baseline="0">
                <a:solidFill>
                  <a:schemeClr val="tx1">
                    <a:lumMod val="85000"/>
                    <a:lumOff val="15000"/>
                  </a:schemeClr>
                </a:solidFill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5"/>
            </p:custDataLst>
          </p:nvPr>
        </p:nvSpPr>
        <p:spPr>
          <a:xfrm>
            <a:off x="5486847" y="3327021"/>
            <a:ext cx="6246302" cy="632418"/>
          </a:xfrm>
        </p:spPr>
        <p:txBody>
          <a:bodyPr lIns="90000" tIns="0" rIns="90000" bIns="4680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28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grpSp>
        <p:nvGrpSpPr>
          <p:cNvPr id="4" name="组合 3"/>
          <p:cNvGrpSpPr/>
          <p:nvPr userDrawn="1">
            <p:custDataLst>
              <p:tags r:id="rId6"/>
            </p:custDataLst>
          </p:nvPr>
        </p:nvGrpSpPr>
        <p:grpSpPr>
          <a:xfrm>
            <a:off x="-19745" y="0"/>
            <a:ext cx="11817586" cy="6892260"/>
            <a:chOff x="-19745" y="0"/>
            <a:chExt cx="11817586" cy="6892260"/>
          </a:xfrm>
        </p:grpSpPr>
        <p:sp>
          <p:nvSpPr>
            <p:cNvPr id="7" name="任意多边形: 形状 6"/>
            <p:cNvSpPr/>
            <p:nvPr userDrawn="1">
              <p:custDataLst>
                <p:tags r:id="rId9"/>
              </p:custDataLst>
            </p:nvPr>
          </p:nvSpPr>
          <p:spPr>
            <a:xfrm rot="10800000">
              <a:off x="-19745" y="0"/>
              <a:ext cx="2427300" cy="2764457"/>
            </a:xfrm>
            <a:custGeom>
              <a:avLst/>
              <a:gdLst>
                <a:gd name="connsiteX0" fmla="*/ 2427300 w 2427300"/>
                <a:gd name="connsiteY0" fmla="*/ 2764457 h 2764457"/>
                <a:gd name="connsiteX1" fmla="*/ 0 w 2427300"/>
                <a:gd name="connsiteY1" fmla="*/ 2764457 h 2764457"/>
                <a:gd name="connsiteX2" fmla="*/ 1742483 w 2427300"/>
                <a:gd name="connsiteY2" fmla="*/ 0 h 2764457"/>
                <a:gd name="connsiteX3" fmla="*/ 2427300 w 2427300"/>
                <a:gd name="connsiteY3" fmla="*/ 1086466 h 276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27300" h="2764457">
                  <a:moveTo>
                    <a:pt x="2427300" y="2764457"/>
                  </a:moveTo>
                  <a:lnTo>
                    <a:pt x="0" y="2764457"/>
                  </a:lnTo>
                  <a:lnTo>
                    <a:pt x="1742483" y="0"/>
                  </a:lnTo>
                  <a:lnTo>
                    <a:pt x="2427300" y="108646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任意多边形: 形状 7"/>
            <p:cNvSpPr/>
            <p:nvPr userDrawn="1">
              <p:custDataLst>
                <p:tags r:id="rId10"/>
              </p:custDataLst>
            </p:nvPr>
          </p:nvSpPr>
          <p:spPr>
            <a:xfrm>
              <a:off x="-19744" y="3106180"/>
              <a:ext cx="2880823" cy="3786080"/>
            </a:xfrm>
            <a:custGeom>
              <a:avLst/>
              <a:gdLst>
                <a:gd name="connsiteX0" fmla="*/ 684897 w 2880823"/>
                <a:gd name="connsiteY0" fmla="*/ 0 h 3786080"/>
                <a:gd name="connsiteX1" fmla="*/ 2880823 w 2880823"/>
                <a:gd name="connsiteY1" fmla="*/ 3786080 h 3786080"/>
                <a:gd name="connsiteX2" fmla="*/ 0 w 2880823"/>
                <a:gd name="connsiteY2" fmla="*/ 3786080 h 3786080"/>
                <a:gd name="connsiteX3" fmla="*/ 0 w 2880823"/>
                <a:gd name="connsiteY3" fmla="*/ 1180857 h 3786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80823" h="3786080">
                  <a:moveTo>
                    <a:pt x="684897" y="0"/>
                  </a:moveTo>
                  <a:lnTo>
                    <a:pt x="2880823" y="3786080"/>
                  </a:lnTo>
                  <a:lnTo>
                    <a:pt x="0" y="3786080"/>
                  </a:lnTo>
                  <a:lnTo>
                    <a:pt x="0" y="118085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任意多边形: 形状 8"/>
            <p:cNvSpPr/>
            <p:nvPr userDrawn="1">
              <p:custDataLst>
                <p:tags r:id="rId11"/>
              </p:custDataLst>
            </p:nvPr>
          </p:nvSpPr>
          <p:spPr>
            <a:xfrm rot="5400000">
              <a:off x="-712814" y="2685879"/>
              <a:ext cx="1978851" cy="592710"/>
            </a:xfrm>
            <a:custGeom>
              <a:avLst/>
              <a:gdLst>
                <a:gd name="connsiteX0" fmla="*/ 0 w 1978851"/>
                <a:gd name="connsiteY0" fmla="*/ 592710 h 592710"/>
                <a:gd name="connsiteX1" fmla="*/ 989425 w 1978851"/>
                <a:gd name="connsiteY1" fmla="*/ 0 h 592710"/>
                <a:gd name="connsiteX2" fmla="*/ 1978851 w 1978851"/>
                <a:gd name="connsiteY2" fmla="*/ 592710 h 592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851" h="592710">
                  <a:moveTo>
                    <a:pt x="0" y="592710"/>
                  </a:moveTo>
                  <a:lnTo>
                    <a:pt x="989425" y="0"/>
                  </a:lnTo>
                  <a:lnTo>
                    <a:pt x="1978851" y="59271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三角形 11"/>
            <p:cNvSpPr/>
            <p:nvPr userDrawn="1">
              <p:custDataLst>
                <p:tags r:id="rId12"/>
              </p:custDataLst>
            </p:nvPr>
          </p:nvSpPr>
          <p:spPr>
            <a:xfrm>
              <a:off x="2861079" y="5298431"/>
              <a:ext cx="1848842" cy="1593829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</a:p>
          </p:txBody>
        </p:sp>
        <p:sp>
          <p:nvSpPr>
            <p:cNvPr id="11" name="三角形 13"/>
            <p:cNvSpPr/>
            <p:nvPr userDrawn="1">
              <p:custDataLst>
                <p:tags r:id="rId13"/>
              </p:custDataLst>
            </p:nvPr>
          </p:nvSpPr>
          <p:spPr>
            <a:xfrm rot="3600000">
              <a:off x="1132840" y="1963551"/>
              <a:ext cx="3794133" cy="3270803"/>
            </a:xfrm>
            <a:prstGeom prst="triangle">
              <a:avLst/>
            </a:prstGeom>
            <a:blipFill dpi="0" rotWithShape="0">
              <a:blip r:embed="rId21"/>
              <a:srcRect/>
              <a:stretch>
                <a:fillRect t="1000" b="-2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12" name="组合 11"/>
            <p:cNvGrpSpPr/>
            <p:nvPr userDrawn="1">
              <p:custDataLst>
                <p:tags r:id="rId14"/>
              </p:custDataLst>
            </p:nvPr>
          </p:nvGrpSpPr>
          <p:grpSpPr>
            <a:xfrm>
              <a:off x="11668459" y="549424"/>
              <a:ext cx="129382" cy="473109"/>
              <a:chOff x="11537206" y="483307"/>
              <a:chExt cx="201523" cy="736906"/>
            </a:xfrm>
            <a:solidFill>
              <a:schemeClr val="accent1"/>
            </a:solidFill>
          </p:grpSpPr>
          <p:sp>
            <p:nvSpPr>
              <p:cNvPr id="13" name="椭圆 12"/>
              <p:cNvSpPr/>
              <p:nvPr>
                <p:custDataLst>
                  <p:tags r:id="rId17"/>
                </p:custDataLst>
              </p:nvPr>
            </p:nvSpPr>
            <p:spPr>
              <a:xfrm>
                <a:off x="11537206" y="483307"/>
                <a:ext cx="195943" cy="19594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4" name="椭圆 13"/>
              <p:cNvSpPr/>
              <p:nvPr>
                <p:custDataLst>
                  <p:tags r:id="rId18"/>
                </p:custDataLst>
              </p:nvPr>
            </p:nvSpPr>
            <p:spPr>
              <a:xfrm>
                <a:off x="11537207" y="744908"/>
                <a:ext cx="195943" cy="19594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5" name="椭圆 14"/>
              <p:cNvSpPr/>
              <p:nvPr>
                <p:custDataLst>
                  <p:tags r:id="rId19"/>
                </p:custDataLst>
              </p:nvPr>
            </p:nvSpPr>
            <p:spPr>
              <a:xfrm>
                <a:off x="11542786" y="1024270"/>
                <a:ext cx="195943" cy="19594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19" name="圆角矩形 20"/>
            <p:cNvSpPr/>
            <p:nvPr userDrawn="1">
              <p:custDataLst>
                <p:tags r:id="rId15"/>
              </p:custDataLst>
            </p:nvPr>
          </p:nvSpPr>
          <p:spPr>
            <a:xfrm>
              <a:off x="5633482" y="3158748"/>
              <a:ext cx="1163781" cy="7482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三角形 12"/>
            <p:cNvSpPr/>
            <p:nvPr userDrawn="1">
              <p:custDataLst>
                <p:tags r:id="rId16"/>
              </p:custDataLst>
            </p:nvPr>
          </p:nvSpPr>
          <p:spPr>
            <a:xfrm rot="3600000">
              <a:off x="1574330" y="1748429"/>
              <a:ext cx="3794133" cy="3270803"/>
            </a:xfrm>
            <a:prstGeom prst="triangl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7"/>
            </p:custDataLst>
          </p:nvPr>
        </p:nvSpPr>
        <p:spPr>
          <a:xfrm>
            <a:off x="9876790" y="5069840"/>
            <a:ext cx="1864995" cy="539750"/>
          </a:xfrm>
        </p:spPr>
        <p:txBody>
          <a:bodyPr lIns="90000" tIns="46800" rIns="90000" bIns="0" anchor="b" anchorCtr="0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编辑文本</a:t>
            </a:r>
          </a:p>
        </p:txBody>
      </p:sp>
      <p:sp>
        <p:nvSpPr>
          <p:cNvPr id="24" name="文本占位符 23"/>
          <p:cNvSpPr>
            <a:spLocks noGrp="1"/>
          </p:cNvSpPr>
          <p:nvPr>
            <p:ph type="body" sz="quarter" idx="14" hasCustomPrompt="1"/>
            <p:custDataLst>
              <p:tags r:id="rId8"/>
            </p:custDataLst>
          </p:nvPr>
        </p:nvSpPr>
        <p:spPr>
          <a:xfrm>
            <a:off x="9876790" y="5649595"/>
            <a:ext cx="1864995" cy="539750"/>
          </a:xfrm>
        </p:spPr>
        <p:txBody>
          <a:bodyPr lIns="90000" tIns="0" rIns="90000" bIns="46800" anchor="t" anchorCtr="0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编辑文本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1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8" name="任意多边形: 形状 7"/>
            <p:cNvSpPr/>
            <p:nvPr>
              <p:custDataLst>
                <p:tags r:id="rId7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</a:p>
          </p:txBody>
        </p:sp>
        <p:sp>
          <p:nvSpPr>
            <p:cNvPr id="9" name="三角形 7"/>
            <p:cNvSpPr/>
            <p:nvPr>
              <p:custDataLst>
                <p:tags r:id="rId8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三角形 8"/>
            <p:cNvSpPr/>
            <p:nvPr>
              <p:custDataLst>
                <p:tags r:id="rId9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1"/>
            </p:custDataLst>
          </p:nvPr>
        </p:nvGrpSpPr>
        <p:grpSpPr>
          <a:xfrm>
            <a:off x="528157" y="0"/>
            <a:ext cx="11663843" cy="6892260"/>
            <a:chOff x="528157" y="0"/>
            <a:chExt cx="11663843" cy="6892260"/>
          </a:xfrm>
        </p:grpSpPr>
        <p:sp>
          <p:nvSpPr>
            <p:cNvPr id="7" name="三角形 6"/>
            <p:cNvSpPr/>
            <p:nvPr userDrawn="1">
              <p:custDataLst>
                <p:tags r:id="rId7"/>
              </p:custDataLst>
            </p:nvPr>
          </p:nvSpPr>
          <p:spPr>
            <a:xfrm rot="10800000">
              <a:off x="528157" y="0"/>
              <a:ext cx="2080887" cy="165067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三角形 7"/>
            <p:cNvSpPr/>
            <p:nvPr userDrawn="1">
              <p:custDataLst>
                <p:tags r:id="rId8"/>
              </p:custDataLst>
            </p:nvPr>
          </p:nvSpPr>
          <p:spPr>
            <a:xfrm>
              <a:off x="9227714" y="5093898"/>
              <a:ext cx="2086099" cy="179836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三角形 8"/>
            <p:cNvSpPr/>
            <p:nvPr userDrawn="1">
              <p:custDataLst>
                <p:tags r:id="rId9"/>
              </p:custDataLst>
            </p:nvPr>
          </p:nvSpPr>
          <p:spPr>
            <a:xfrm>
              <a:off x="11313813" y="6135202"/>
              <a:ext cx="878187" cy="75705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</a:p>
          </p:txBody>
        </p:sp>
        <p:sp>
          <p:nvSpPr>
            <p:cNvPr id="10" name="三角形 9"/>
            <p:cNvSpPr/>
            <p:nvPr userDrawn="1">
              <p:custDataLst>
                <p:tags r:id="rId10"/>
              </p:custDataLst>
            </p:nvPr>
          </p:nvSpPr>
          <p:spPr>
            <a:xfrm>
              <a:off x="2133732" y="1992725"/>
              <a:ext cx="2699999" cy="2327583"/>
            </a:xfrm>
            <a:prstGeom prst="triangl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992978" y="3012501"/>
            <a:ext cx="4846987" cy="778676"/>
          </a:xfrm>
        </p:spPr>
        <p:txBody>
          <a:bodyPr lIns="90000" tIns="46800" rIns="90000" bIns="0" anchor="b" anchorCtr="0">
            <a:normAutofit/>
          </a:bodyPr>
          <a:lstStyle>
            <a:lvl1pPr>
              <a:defRPr sz="360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992978" y="3851841"/>
            <a:ext cx="4846987" cy="778676"/>
          </a:xfrm>
        </p:spPr>
        <p:txBody>
          <a:bodyPr lIns="90000" tIns="0" rIns="90000" bIns="46800">
            <a:normAutofit/>
          </a:bodyPr>
          <a:lstStyle>
            <a:lvl1pPr marL="0" indent="0" eaLnBrk="1" fontAlgn="auto" latinLnBrk="0" hangingPunct="1"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9" name="任意多边形: 形状 8"/>
            <p:cNvSpPr/>
            <p:nvPr>
              <p:custDataLst>
                <p:tags r:id="rId8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</a:p>
          </p:txBody>
        </p:sp>
        <p:sp>
          <p:nvSpPr>
            <p:cNvPr id="10" name="三角形 7"/>
            <p:cNvSpPr/>
            <p:nvPr>
              <p:custDataLst>
                <p:tags r:id="rId9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三角形 8"/>
            <p:cNvSpPr/>
            <p:nvPr>
              <p:custDataLst>
                <p:tags r:id="rId10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buNone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buNone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buNone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1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11" name="任意多边形: 形状 10"/>
            <p:cNvSpPr/>
            <p:nvPr>
              <p:custDataLst>
                <p:tags r:id="rId10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</a:p>
          </p:txBody>
        </p:sp>
        <p:sp>
          <p:nvSpPr>
            <p:cNvPr id="12" name="三角形 7"/>
            <p:cNvSpPr/>
            <p:nvPr>
              <p:custDataLst>
                <p:tags r:id="rId11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三角形 8"/>
            <p:cNvSpPr/>
            <p:nvPr>
              <p:custDataLst>
                <p:tags r:id="rId12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1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10" name="任意多边形: 形状 9"/>
            <p:cNvSpPr/>
            <p:nvPr>
              <p:custDataLst>
                <p:tags r:id="rId6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</a:p>
          </p:txBody>
        </p:sp>
        <p:sp>
          <p:nvSpPr>
            <p:cNvPr id="11" name="三角形 7"/>
            <p:cNvSpPr/>
            <p:nvPr>
              <p:custDataLst>
                <p:tags r:id="rId7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" name="三角形 8"/>
            <p:cNvSpPr/>
            <p:nvPr>
              <p:custDataLst>
                <p:tags r:id="rId8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 lIns="90000" tIns="46800" rIns="90000" bIns="46800">
            <a:normAutofit/>
          </a:bodyPr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9" name="任意多边形: 形状 8"/>
            <p:cNvSpPr/>
            <p:nvPr>
              <p:custDataLst>
                <p:tags r:id="rId8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</a:p>
          </p:txBody>
        </p:sp>
        <p:sp>
          <p:nvSpPr>
            <p:cNvPr id="10" name="三角形 7"/>
            <p:cNvSpPr/>
            <p:nvPr>
              <p:custDataLst>
                <p:tags r:id="rId9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三角形 8"/>
            <p:cNvSpPr/>
            <p:nvPr>
              <p:custDataLst>
                <p:tags r:id="rId10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9EFD9D74-47D9-4702-A33C-335B63B48DBF}" type="datetimeFigureOut">
              <a:rPr lang="zh-CN" altLang="en-US" smtClean="0"/>
              <a:t>2023/10/24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1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8" name="任意多边形: 形状 7"/>
            <p:cNvSpPr/>
            <p:nvPr>
              <p:custDataLst>
                <p:tags r:id="rId7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</a:p>
          </p:txBody>
        </p:sp>
        <p:sp>
          <p:nvSpPr>
            <p:cNvPr id="9" name="三角形 7"/>
            <p:cNvSpPr/>
            <p:nvPr>
              <p:custDataLst>
                <p:tags r:id="rId8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三角形 8"/>
            <p:cNvSpPr/>
            <p:nvPr>
              <p:custDataLst>
                <p:tags r:id="rId9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>
            <p:custDataLst>
              <p:tags r:id="rId1"/>
            </p:custDataLst>
          </p:nvPr>
        </p:nvGrpSpPr>
        <p:grpSpPr>
          <a:xfrm>
            <a:off x="10638974" y="5416759"/>
            <a:ext cx="1553024" cy="1432837"/>
            <a:chOff x="10898426" y="5656127"/>
            <a:chExt cx="1293583" cy="1193474"/>
          </a:xfrm>
        </p:grpSpPr>
        <p:sp>
          <p:nvSpPr>
            <p:cNvPr id="8" name="任意多边形: 形状 7"/>
            <p:cNvSpPr/>
            <p:nvPr>
              <p:custDataLst>
                <p:tags r:id="rId6"/>
              </p:custDataLst>
            </p:nvPr>
          </p:nvSpPr>
          <p:spPr>
            <a:xfrm>
              <a:off x="10898426" y="6156793"/>
              <a:ext cx="678847" cy="692806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</a:p>
          </p:txBody>
        </p:sp>
        <p:sp>
          <p:nvSpPr>
            <p:cNvPr id="9" name="三角形 7"/>
            <p:cNvSpPr/>
            <p:nvPr>
              <p:custDataLst>
                <p:tags r:id="rId7"/>
              </p:custDataLst>
            </p:nvPr>
          </p:nvSpPr>
          <p:spPr>
            <a:xfrm>
              <a:off x="11420820" y="5656127"/>
              <a:ext cx="771189" cy="1193474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三角形 8"/>
            <p:cNvSpPr/>
            <p:nvPr>
              <p:custDataLst>
                <p:tags r:id="rId8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1"/>
            </p:custDataLst>
          </p:nvPr>
        </p:nvGrpSpPr>
        <p:grpSpPr>
          <a:xfrm>
            <a:off x="3028067" y="0"/>
            <a:ext cx="6276189" cy="6858000"/>
            <a:chOff x="3028067" y="0"/>
            <a:chExt cx="6276189" cy="6858000"/>
          </a:xfrm>
        </p:grpSpPr>
        <p:sp>
          <p:nvSpPr>
            <p:cNvPr id="6" name="三角形 3"/>
            <p:cNvSpPr/>
            <p:nvPr userDrawn="1">
              <p:custDataLst>
                <p:tags r:id="rId7"/>
              </p:custDataLst>
            </p:nvPr>
          </p:nvSpPr>
          <p:spPr>
            <a:xfrm rot="10800000">
              <a:off x="5055555" y="0"/>
              <a:ext cx="2080887" cy="165067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" name="任意多边形: 形状 6"/>
            <p:cNvSpPr/>
            <p:nvPr userDrawn="1">
              <p:custDataLst>
                <p:tags r:id="rId8"/>
              </p:custDataLst>
            </p:nvPr>
          </p:nvSpPr>
          <p:spPr>
            <a:xfrm>
              <a:off x="5676777" y="6135202"/>
              <a:ext cx="838445" cy="722798"/>
            </a:xfrm>
            <a:custGeom>
              <a:avLst/>
              <a:gdLst>
                <a:gd name="connsiteX0" fmla="*/ 419223 w 838445"/>
                <a:gd name="connsiteY0" fmla="*/ 0 h 722798"/>
                <a:gd name="connsiteX1" fmla="*/ 838445 w 838445"/>
                <a:gd name="connsiteY1" fmla="*/ 722798 h 722798"/>
                <a:gd name="connsiteX2" fmla="*/ 0 w 838445"/>
                <a:gd name="connsiteY2" fmla="*/ 722798 h 72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445" h="722798">
                  <a:moveTo>
                    <a:pt x="419223" y="0"/>
                  </a:moveTo>
                  <a:lnTo>
                    <a:pt x="838445" y="722798"/>
                  </a:lnTo>
                  <a:lnTo>
                    <a:pt x="0" y="72279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</a:p>
          </p:txBody>
        </p:sp>
        <p:sp>
          <p:nvSpPr>
            <p:cNvPr id="8" name="三角形 5"/>
            <p:cNvSpPr/>
            <p:nvPr userDrawn="1">
              <p:custDataLst>
                <p:tags r:id="rId9"/>
              </p:custDataLst>
            </p:nvPr>
          </p:nvSpPr>
          <p:spPr>
            <a:xfrm>
              <a:off x="3028067" y="2477828"/>
              <a:ext cx="392165" cy="338073"/>
            </a:xfrm>
            <a:prstGeom prst="triangl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三角形 6"/>
            <p:cNvSpPr/>
            <p:nvPr userDrawn="1">
              <p:custDataLst>
                <p:tags r:id="rId10"/>
              </p:custDataLst>
            </p:nvPr>
          </p:nvSpPr>
          <p:spPr>
            <a:xfrm rot="2748548">
              <a:off x="8939137" y="3459125"/>
              <a:ext cx="392165" cy="338073"/>
            </a:xfrm>
            <a:prstGeom prst="triangl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0232" y="2767280"/>
            <a:ext cx="5352795" cy="1200329"/>
          </a:xfrm>
        </p:spPr>
        <p:txBody>
          <a:bodyPr vert="horz" lIns="90000" tIns="46800" rIns="90000" bIns="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600" b="1" i="0" u="none" strike="noStrike" kern="1200" cap="none" spc="6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19475" y="4025708"/>
            <a:ext cx="5457825" cy="722312"/>
          </a:xfrm>
        </p:spPr>
        <p:txBody>
          <a:bodyPr lIns="91440" tIns="0" rIns="91440" bIns="45720">
            <a:normAutofit/>
          </a:bodyPr>
          <a:lstStyle>
            <a:lvl1pPr marL="0" indent="0" algn="ctr">
              <a:lnSpc>
                <a:spcPct val="120000"/>
              </a:lnSpc>
              <a:buNone/>
              <a:defRPr sz="2400" spc="300" baseline="0"/>
            </a:lvl1pPr>
          </a:lstStyle>
          <a:p>
            <a:pPr lvl="0"/>
            <a:r>
              <a:rPr lang="zh-CN" altLang="en-US" dirty="0"/>
              <a:t>单击此处添加副标题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1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13" name="任意多边形: 形状 12"/>
            <p:cNvSpPr/>
            <p:nvPr>
              <p:custDataLst>
                <p:tags r:id="rId6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</a:p>
          </p:txBody>
        </p:sp>
        <p:sp>
          <p:nvSpPr>
            <p:cNvPr id="18" name="三角形 7"/>
            <p:cNvSpPr/>
            <p:nvPr>
              <p:custDataLst>
                <p:tags r:id="rId7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8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1"/>
            </p:custDataLst>
          </p:nvPr>
        </p:nvSpPr>
        <p:spPr>
          <a:xfrm>
            <a:off x="292735" y="304165"/>
            <a:ext cx="11606530" cy="62496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baseline="0">
              <a:solidFill>
                <a:schemeClr val="tx1">
                  <a:lumMod val="85000"/>
                  <a:lumOff val="1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0" name="三角形 6"/>
          <p:cNvSpPr/>
          <p:nvPr userDrawn="1">
            <p:custDataLst>
              <p:tags r:id="rId2"/>
            </p:custDataLst>
          </p:nvPr>
        </p:nvSpPr>
        <p:spPr>
          <a:xfrm rot="10800000">
            <a:off x="240665" y="0"/>
            <a:ext cx="1268730" cy="82550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三角形 7"/>
          <p:cNvSpPr/>
          <p:nvPr userDrawn="1">
            <p:custDataLst>
              <p:tags r:id="rId3"/>
            </p:custDataLst>
          </p:nvPr>
        </p:nvSpPr>
        <p:spPr>
          <a:xfrm>
            <a:off x="10157460" y="5823585"/>
            <a:ext cx="1449070" cy="102997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三角形 8"/>
          <p:cNvSpPr/>
          <p:nvPr userDrawn="1">
            <p:custDataLst>
              <p:tags r:id="rId4"/>
            </p:custDataLst>
          </p:nvPr>
        </p:nvSpPr>
        <p:spPr>
          <a:xfrm>
            <a:off x="11200765" y="6153150"/>
            <a:ext cx="991235" cy="70485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5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b="1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 hasCustomPrompt="1"/>
            <p:custDataLst>
              <p:tags r:id="rId6"/>
            </p:custDataLst>
          </p:nvPr>
        </p:nvSpPr>
        <p:spPr>
          <a:xfrm>
            <a:off x="1281113" y="2163600"/>
            <a:ext cx="9626600" cy="3445200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单击此处添加文本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4823460" cy="685863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sym typeface="+mn-ea"/>
            </a:endParaRPr>
          </a:p>
        </p:txBody>
      </p:sp>
      <p:grpSp>
        <p:nvGrpSpPr>
          <p:cNvPr id="14" name="组合 13"/>
          <p:cNvGrpSpPr/>
          <p:nvPr userDrawn="1">
            <p:custDataLst>
              <p:tags r:id="rId2"/>
            </p:custDataLst>
          </p:nvPr>
        </p:nvGrpSpPr>
        <p:grpSpPr>
          <a:xfrm>
            <a:off x="-1" y="5207000"/>
            <a:ext cx="1807912" cy="1667994"/>
            <a:chOff x="-1" y="5000255"/>
            <a:chExt cx="2032000" cy="1874739"/>
          </a:xfrm>
        </p:grpSpPr>
        <p:sp>
          <p:nvSpPr>
            <p:cNvPr id="15" name="任意多边形: 形状 14"/>
            <p:cNvSpPr/>
            <p:nvPr>
              <p:custDataLst>
                <p:tags r:id="rId9"/>
              </p:custDataLst>
            </p:nvPr>
          </p:nvSpPr>
          <p:spPr>
            <a:xfrm flipH="1">
              <a:off x="965649" y="5786718"/>
              <a:ext cx="1066350" cy="1088276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>
                <a:alpha val="2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baseline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16" name="三角形 7"/>
            <p:cNvSpPr/>
            <p:nvPr>
              <p:custDataLst>
                <p:tags r:id="rId10"/>
              </p:custDataLst>
            </p:nvPr>
          </p:nvSpPr>
          <p:spPr>
            <a:xfrm flipH="1">
              <a:off x="-1" y="5000255"/>
              <a:ext cx="1211405" cy="1874739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三角形 8"/>
            <p:cNvSpPr/>
            <p:nvPr>
              <p:custDataLst>
                <p:tags r:id="rId11"/>
              </p:custDataLst>
            </p:nvPr>
          </p:nvSpPr>
          <p:spPr>
            <a:xfrm rot="10800000" flipH="1">
              <a:off x="594749" y="5786311"/>
              <a:ext cx="636641" cy="472228"/>
            </a:xfrm>
            <a:prstGeom prst="triangle">
              <a:avLst/>
            </a:prstGeom>
            <a:solidFill>
              <a:schemeClr val="accent3">
                <a:alpha val="5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200" b="1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sym typeface="+mn-ea"/>
            </a:endParaRPr>
          </a:p>
        </p:txBody>
      </p:sp>
      <p:grpSp>
        <p:nvGrpSpPr>
          <p:cNvPr id="15" name="组合 14"/>
          <p:cNvGrpSpPr/>
          <p:nvPr userDrawn="1">
            <p:custDataLst>
              <p:tags r:id="rId2"/>
            </p:custDataLst>
          </p:nvPr>
        </p:nvGrpSpPr>
        <p:grpSpPr>
          <a:xfrm rot="10800000" flipH="1">
            <a:off x="10638971" y="0"/>
            <a:ext cx="1553029" cy="1432837"/>
            <a:chOff x="10898414" y="5656121"/>
            <a:chExt cx="1293586" cy="1193473"/>
          </a:xfrm>
        </p:grpSpPr>
        <p:sp>
          <p:nvSpPr>
            <p:cNvPr id="16" name="任意多边形: 形状 15"/>
            <p:cNvSpPr/>
            <p:nvPr>
              <p:custDataLst>
                <p:tags r:id="rId9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baseline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17" name="三角形 7"/>
            <p:cNvSpPr/>
            <p:nvPr>
              <p:custDataLst>
                <p:tags r:id="rId10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" name="三角形 8"/>
            <p:cNvSpPr/>
            <p:nvPr>
              <p:custDataLst>
                <p:tags r:id="rId11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>
            <a:normAutofit/>
          </a:bodyPr>
          <a:lstStyle>
            <a:lvl1pPr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 userDrawn="1">
            <p:custDataLst>
              <p:tags r:id="rId1"/>
            </p:custDataLst>
          </p:nvPr>
        </p:nvGrpSpPr>
        <p:grpSpPr>
          <a:xfrm rot="10800000" flipH="1">
            <a:off x="10638971" y="0"/>
            <a:ext cx="1553029" cy="1432837"/>
            <a:chOff x="10898414" y="5656121"/>
            <a:chExt cx="1293586" cy="1193473"/>
          </a:xfrm>
        </p:grpSpPr>
        <p:sp>
          <p:nvSpPr>
            <p:cNvPr id="16" name="任意多边形: 形状 15"/>
            <p:cNvSpPr/>
            <p:nvPr>
              <p:custDataLst>
                <p:tags r:id="rId9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baseline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17" name="三角形 7"/>
            <p:cNvSpPr/>
            <p:nvPr>
              <p:custDataLst>
                <p:tags r:id="rId10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" name="三角形 8"/>
            <p:cNvSpPr/>
            <p:nvPr>
              <p:custDataLst>
                <p:tags r:id="rId11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50419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lIns="90000" tIns="46800" rIns="90000" bIns="46800" anchor="ctr">
            <a:normAutofit/>
          </a:bodyPr>
          <a:lstStyle>
            <a:lvl1pPr algn="ctr">
              <a:lnSpc>
                <a:spcPct val="100000"/>
              </a:lnSpc>
              <a:defRPr sz="3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 lIns="90000" tIns="46800" rIns="90000" bIns="46800"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</a:p>
        </p:txBody>
      </p:sp>
      <p:sp>
        <p:nvSpPr>
          <p:cNvPr id="9" name="文本占位符 8"/>
          <p:cNvSpPr>
            <a:spLocks noGrp="1"/>
          </p:cNvSpPr>
          <p:nvPr userDrawn="1"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 lIns="90000" tIns="46800" rIns="90000" bIns="46800"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1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14" name="任意多边形: 形状 13"/>
            <p:cNvSpPr/>
            <p:nvPr>
              <p:custDataLst>
                <p:tags r:id="rId11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baseline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16" name="三角形 7"/>
            <p:cNvSpPr/>
            <p:nvPr>
              <p:custDataLst>
                <p:tags r:id="rId12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三角形 8"/>
            <p:cNvSpPr/>
            <p:nvPr>
              <p:custDataLst>
                <p:tags r:id="rId13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5" name="矩形 14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Viner Hand ITC" panose="030705020305020202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sym typeface="+mn-ea"/>
            </a:endParaRPr>
          </a:p>
        </p:txBody>
      </p:sp>
      <p:grpSp>
        <p:nvGrpSpPr>
          <p:cNvPr id="19" name="组合 18"/>
          <p:cNvGrpSpPr/>
          <p:nvPr userDrawn="1">
            <p:custDataLst>
              <p:tags r:id="rId2"/>
            </p:custDataLst>
          </p:nvPr>
        </p:nvGrpSpPr>
        <p:grpSpPr>
          <a:xfrm>
            <a:off x="0" y="4462145"/>
            <a:ext cx="2067560" cy="2386965"/>
            <a:chOff x="0" y="4462199"/>
            <a:chExt cx="2587015" cy="2386801"/>
          </a:xfrm>
        </p:grpSpPr>
        <p:sp>
          <p:nvSpPr>
            <p:cNvPr id="20" name="任意多边形: 形状 19"/>
            <p:cNvSpPr/>
            <p:nvPr>
              <p:custDataLst>
                <p:tags r:id="rId12"/>
              </p:custDataLst>
            </p:nvPr>
          </p:nvSpPr>
          <p:spPr>
            <a:xfrm flipH="1">
              <a:off x="1229405" y="5463474"/>
              <a:ext cx="1357610" cy="1385526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baseline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21" name="三角形 7"/>
            <p:cNvSpPr/>
            <p:nvPr>
              <p:custDataLst>
                <p:tags r:id="rId13"/>
              </p:custDataLst>
            </p:nvPr>
          </p:nvSpPr>
          <p:spPr>
            <a:xfrm flipH="1">
              <a:off x="0" y="4462199"/>
              <a:ext cx="1542284" cy="2386801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" name="三角形 8"/>
            <p:cNvSpPr/>
            <p:nvPr>
              <p:custDataLst>
                <p:tags r:id="rId14"/>
              </p:custDataLst>
            </p:nvPr>
          </p:nvSpPr>
          <p:spPr>
            <a:xfrm rot="10800000" flipH="1">
              <a:off x="757198" y="5462956"/>
              <a:ext cx="810531" cy="60121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3" name="组合 22"/>
          <p:cNvGrpSpPr/>
          <p:nvPr userDrawn="1">
            <p:custDataLst>
              <p:tags r:id="rId3"/>
            </p:custDataLst>
          </p:nvPr>
        </p:nvGrpSpPr>
        <p:grpSpPr>
          <a:xfrm rot="10800000">
            <a:off x="10121900" y="0"/>
            <a:ext cx="2067560" cy="2386965"/>
            <a:chOff x="0" y="4462199"/>
            <a:chExt cx="2587015" cy="2386801"/>
          </a:xfrm>
        </p:grpSpPr>
        <p:sp>
          <p:nvSpPr>
            <p:cNvPr id="24" name="任意多边形: 形状 23"/>
            <p:cNvSpPr/>
            <p:nvPr>
              <p:custDataLst>
                <p:tags r:id="rId9"/>
              </p:custDataLst>
            </p:nvPr>
          </p:nvSpPr>
          <p:spPr>
            <a:xfrm flipH="1">
              <a:off x="1229405" y="5463474"/>
              <a:ext cx="1357610" cy="1385526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baseline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25" name="三角形 7"/>
            <p:cNvSpPr/>
            <p:nvPr>
              <p:custDataLst>
                <p:tags r:id="rId10"/>
              </p:custDataLst>
            </p:nvPr>
          </p:nvSpPr>
          <p:spPr>
            <a:xfrm flipH="1">
              <a:off x="0" y="4462199"/>
              <a:ext cx="1542284" cy="2386801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" name="三角形 8"/>
            <p:cNvSpPr/>
            <p:nvPr>
              <p:custDataLst>
                <p:tags r:id="rId11"/>
              </p:custDataLst>
            </p:nvPr>
          </p:nvSpPr>
          <p:spPr>
            <a:xfrm rot="10800000" flipH="1">
              <a:off x="757198" y="5462956"/>
              <a:ext cx="810531" cy="60121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4"/>
            </p:custDataLst>
          </p:nvPr>
        </p:nvSpPr>
        <p:spPr>
          <a:xfrm>
            <a:off x="1522800" y="1339200"/>
            <a:ext cx="9144000" cy="2386800"/>
          </a:xfrm>
        </p:spPr>
        <p:txBody>
          <a:bodyPr lIns="90000" tIns="46800" rIns="90000" bIns="46800" anchor="b">
            <a:normAutofit/>
          </a:bodyPr>
          <a:lstStyle>
            <a:lvl1pPr algn="ctr">
              <a:defRPr sz="6000" b="1" strike="noStrike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8"/>
            </p:custDataLst>
          </p:nvPr>
        </p:nvSpPr>
        <p:spPr>
          <a:xfrm>
            <a:off x="1522413" y="3862800"/>
            <a:ext cx="9144000" cy="16560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2023/10/24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5" Type="http://schemas.openxmlformats.org/officeDocument/2006/relationships/tags" Target="../tags/tag7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24" Type="http://schemas.openxmlformats.org/officeDocument/2006/relationships/tags" Target="../tags/tag6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20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Relationship Id="rId22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2023/10/24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95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03.xml"/><Relationship Id="rId13" Type="http://schemas.openxmlformats.org/officeDocument/2006/relationships/image" Target="../media/image5.png"/><Relationship Id="rId3" Type="http://schemas.openxmlformats.org/officeDocument/2006/relationships/tags" Target="../tags/tag198.xml"/><Relationship Id="rId7" Type="http://schemas.openxmlformats.org/officeDocument/2006/relationships/tags" Target="../tags/tag202.xml"/><Relationship Id="rId12" Type="http://schemas.openxmlformats.org/officeDocument/2006/relationships/image" Target="../media/image4.png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6" Type="http://schemas.openxmlformats.org/officeDocument/2006/relationships/tags" Target="../tags/tag201.xml"/><Relationship Id="rId11" Type="http://schemas.openxmlformats.org/officeDocument/2006/relationships/image" Target="../media/image3.jpeg"/><Relationship Id="rId5" Type="http://schemas.openxmlformats.org/officeDocument/2006/relationships/tags" Target="../tags/tag200.xml"/><Relationship Id="rId10" Type="http://schemas.openxmlformats.org/officeDocument/2006/relationships/slideLayout" Target="../slideLayouts/slideLayout17.xml"/><Relationship Id="rId4" Type="http://schemas.openxmlformats.org/officeDocument/2006/relationships/tags" Target="../tags/tag199.xml"/><Relationship Id="rId9" Type="http://schemas.openxmlformats.org/officeDocument/2006/relationships/tags" Target="../tags/tag20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12.xml"/><Relationship Id="rId13" Type="http://schemas.openxmlformats.org/officeDocument/2006/relationships/tags" Target="../tags/tag217.xml"/><Relationship Id="rId3" Type="http://schemas.openxmlformats.org/officeDocument/2006/relationships/tags" Target="../tags/tag207.xml"/><Relationship Id="rId7" Type="http://schemas.openxmlformats.org/officeDocument/2006/relationships/tags" Target="../tags/tag211.xml"/><Relationship Id="rId12" Type="http://schemas.openxmlformats.org/officeDocument/2006/relationships/tags" Target="../tags/tag216.xml"/><Relationship Id="rId2" Type="http://schemas.openxmlformats.org/officeDocument/2006/relationships/tags" Target="../tags/tag206.xml"/><Relationship Id="rId16" Type="http://schemas.openxmlformats.org/officeDocument/2006/relationships/image" Target="../media/image5.png"/><Relationship Id="rId1" Type="http://schemas.openxmlformats.org/officeDocument/2006/relationships/tags" Target="../tags/tag205.xml"/><Relationship Id="rId6" Type="http://schemas.openxmlformats.org/officeDocument/2006/relationships/tags" Target="../tags/tag210.xml"/><Relationship Id="rId11" Type="http://schemas.openxmlformats.org/officeDocument/2006/relationships/tags" Target="../tags/tag215.xml"/><Relationship Id="rId5" Type="http://schemas.openxmlformats.org/officeDocument/2006/relationships/tags" Target="../tags/tag209.xml"/><Relationship Id="rId15" Type="http://schemas.openxmlformats.org/officeDocument/2006/relationships/image" Target="../media/image6.png"/><Relationship Id="rId10" Type="http://schemas.openxmlformats.org/officeDocument/2006/relationships/tags" Target="../tags/tag214.xml"/><Relationship Id="rId4" Type="http://schemas.openxmlformats.org/officeDocument/2006/relationships/tags" Target="../tags/tag208.xml"/><Relationship Id="rId9" Type="http://schemas.openxmlformats.org/officeDocument/2006/relationships/tags" Target="../tags/tag213.xml"/><Relationship Id="rId14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25.xml"/><Relationship Id="rId3" Type="http://schemas.openxmlformats.org/officeDocument/2006/relationships/tags" Target="../tags/tag220.xml"/><Relationship Id="rId7" Type="http://schemas.openxmlformats.org/officeDocument/2006/relationships/tags" Target="../tags/tag224.xml"/><Relationship Id="rId2" Type="http://schemas.openxmlformats.org/officeDocument/2006/relationships/tags" Target="../tags/tag219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5" Type="http://schemas.openxmlformats.org/officeDocument/2006/relationships/tags" Target="../tags/tag222.xml"/><Relationship Id="rId10" Type="http://schemas.openxmlformats.org/officeDocument/2006/relationships/image" Target="../media/image5.png"/><Relationship Id="rId4" Type="http://schemas.openxmlformats.org/officeDocument/2006/relationships/tags" Target="../tags/tag221.xml"/><Relationship Id="rId9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33.xml"/><Relationship Id="rId13" Type="http://schemas.openxmlformats.org/officeDocument/2006/relationships/tags" Target="../tags/tag238.xml"/><Relationship Id="rId3" Type="http://schemas.openxmlformats.org/officeDocument/2006/relationships/tags" Target="../tags/tag228.xml"/><Relationship Id="rId7" Type="http://schemas.openxmlformats.org/officeDocument/2006/relationships/tags" Target="../tags/tag232.xml"/><Relationship Id="rId12" Type="http://schemas.openxmlformats.org/officeDocument/2006/relationships/tags" Target="../tags/tag237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6" Type="http://schemas.openxmlformats.org/officeDocument/2006/relationships/tags" Target="../tags/tag231.xml"/><Relationship Id="rId11" Type="http://schemas.openxmlformats.org/officeDocument/2006/relationships/tags" Target="../tags/tag236.xml"/><Relationship Id="rId5" Type="http://schemas.openxmlformats.org/officeDocument/2006/relationships/tags" Target="../tags/tag230.xml"/><Relationship Id="rId15" Type="http://schemas.openxmlformats.org/officeDocument/2006/relationships/image" Target="../media/image5.png"/><Relationship Id="rId10" Type="http://schemas.openxmlformats.org/officeDocument/2006/relationships/tags" Target="../tags/tag235.xml"/><Relationship Id="rId4" Type="http://schemas.openxmlformats.org/officeDocument/2006/relationships/tags" Target="../tags/tag229.xml"/><Relationship Id="rId9" Type="http://schemas.openxmlformats.org/officeDocument/2006/relationships/tags" Target="../tags/tag234.xml"/><Relationship Id="rId14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46.xml"/><Relationship Id="rId3" Type="http://schemas.openxmlformats.org/officeDocument/2006/relationships/tags" Target="../tags/tag241.xml"/><Relationship Id="rId7" Type="http://schemas.openxmlformats.org/officeDocument/2006/relationships/tags" Target="../tags/tag245.xml"/><Relationship Id="rId12" Type="http://schemas.openxmlformats.org/officeDocument/2006/relationships/image" Target="../media/image5.png"/><Relationship Id="rId2" Type="http://schemas.openxmlformats.org/officeDocument/2006/relationships/tags" Target="../tags/tag240.xml"/><Relationship Id="rId1" Type="http://schemas.openxmlformats.org/officeDocument/2006/relationships/tags" Target="../tags/tag239.xml"/><Relationship Id="rId6" Type="http://schemas.openxmlformats.org/officeDocument/2006/relationships/tags" Target="../tags/tag244.xml"/><Relationship Id="rId11" Type="http://schemas.openxmlformats.org/officeDocument/2006/relationships/image" Target="../media/image7.png"/><Relationship Id="rId5" Type="http://schemas.openxmlformats.org/officeDocument/2006/relationships/tags" Target="../tags/tag243.xml"/><Relationship Id="rId10" Type="http://schemas.openxmlformats.org/officeDocument/2006/relationships/slideLayout" Target="../slideLayouts/slideLayout17.xml"/><Relationship Id="rId4" Type="http://schemas.openxmlformats.org/officeDocument/2006/relationships/tags" Target="../tags/tag242.xml"/><Relationship Id="rId9" Type="http://schemas.openxmlformats.org/officeDocument/2006/relationships/tags" Target="../tags/tag24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55.xml"/><Relationship Id="rId3" Type="http://schemas.openxmlformats.org/officeDocument/2006/relationships/tags" Target="../tags/tag250.xml"/><Relationship Id="rId7" Type="http://schemas.openxmlformats.org/officeDocument/2006/relationships/tags" Target="../tags/tag254.xml"/><Relationship Id="rId12" Type="http://schemas.openxmlformats.org/officeDocument/2006/relationships/image" Target="../media/image5.png"/><Relationship Id="rId2" Type="http://schemas.openxmlformats.org/officeDocument/2006/relationships/tags" Target="../tags/tag249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11" Type="http://schemas.openxmlformats.org/officeDocument/2006/relationships/image" Target="../media/image8.png"/><Relationship Id="rId5" Type="http://schemas.openxmlformats.org/officeDocument/2006/relationships/tags" Target="../tags/tag252.xml"/><Relationship Id="rId10" Type="http://schemas.openxmlformats.org/officeDocument/2006/relationships/slideLayout" Target="../slideLayouts/slideLayout17.xml"/><Relationship Id="rId4" Type="http://schemas.openxmlformats.org/officeDocument/2006/relationships/tags" Target="../tags/tag251.xml"/><Relationship Id="rId9" Type="http://schemas.openxmlformats.org/officeDocument/2006/relationships/tags" Target="../tags/tag25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tags" Target="../tags/tag259.xml"/><Relationship Id="rId7" Type="http://schemas.openxmlformats.org/officeDocument/2006/relationships/tags" Target="../tags/tag263.xml"/><Relationship Id="rId2" Type="http://schemas.openxmlformats.org/officeDocument/2006/relationships/tags" Target="../tags/tag258.xml"/><Relationship Id="rId1" Type="http://schemas.openxmlformats.org/officeDocument/2006/relationships/tags" Target="../tags/tag257.xml"/><Relationship Id="rId6" Type="http://schemas.openxmlformats.org/officeDocument/2006/relationships/tags" Target="../tags/tag262.xml"/><Relationship Id="rId5" Type="http://schemas.openxmlformats.org/officeDocument/2006/relationships/tags" Target="../tags/tag261.xml"/><Relationship Id="rId10" Type="http://schemas.openxmlformats.org/officeDocument/2006/relationships/image" Target="../media/image5.png"/><Relationship Id="rId4" Type="http://schemas.openxmlformats.org/officeDocument/2006/relationships/tags" Target="../tags/tag260.xml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71.xml"/><Relationship Id="rId3" Type="http://schemas.openxmlformats.org/officeDocument/2006/relationships/tags" Target="../tags/tag266.xml"/><Relationship Id="rId7" Type="http://schemas.openxmlformats.org/officeDocument/2006/relationships/tags" Target="../tags/tag270.xml"/><Relationship Id="rId2" Type="http://schemas.openxmlformats.org/officeDocument/2006/relationships/tags" Target="../tags/tag265.xml"/><Relationship Id="rId1" Type="http://schemas.openxmlformats.org/officeDocument/2006/relationships/tags" Target="../tags/tag264.xml"/><Relationship Id="rId6" Type="http://schemas.openxmlformats.org/officeDocument/2006/relationships/tags" Target="../tags/tag269.xml"/><Relationship Id="rId5" Type="http://schemas.openxmlformats.org/officeDocument/2006/relationships/tags" Target="../tags/tag268.xml"/><Relationship Id="rId10" Type="http://schemas.openxmlformats.org/officeDocument/2006/relationships/image" Target="../media/image5.png"/><Relationship Id="rId4" Type="http://schemas.openxmlformats.org/officeDocument/2006/relationships/tags" Target="../tags/tag267.xml"/><Relationship Id="rId9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5344607" y="2913489"/>
            <a:ext cx="6185194" cy="1198618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自愈式低电压电力电容器</a:t>
            </a:r>
          </a:p>
        </p:txBody>
      </p:sp>
      <p:sp>
        <p:nvSpPr>
          <p:cNvPr id="3" name="标题 5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5344607" y="1550144"/>
            <a:ext cx="6185194" cy="1198618"/>
          </a:xfrm>
          <a:prstGeom prst="rect">
            <a:avLst/>
          </a:prstGeom>
        </p:spPr>
        <p:txBody>
          <a:bodyPr vert="horz" lIns="90000" tIns="46800" rIns="90000" bIns="0" rtlCol="0" anchor="b" anchorCtr="0">
            <a:normAutofit fontScale="97500"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7200" b="1" u="none" strike="noStrike" kern="1200" cap="none" spc="6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</a:defRPr>
            </a:lvl1pPr>
          </a:lstStyle>
          <a:p>
            <a:r>
              <a:rPr lang="zh-CN" altLang="en-US" sz="43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太谷电力，专业生产</a:t>
            </a:r>
          </a:p>
        </p:txBody>
      </p:sp>
      <p:pic>
        <p:nvPicPr>
          <p:cNvPr id="26" name="图片 25">
            <a:extLst>
              <a:ext uri="{FF2B5EF4-FFF2-40B4-BE49-F238E27FC236}">
                <a16:creationId xmlns:a16="http://schemas.microsoft.com/office/drawing/2014/main" id="{A9099887-FF0A-9D6E-C3E9-1E969E6D36E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73" y="246649"/>
            <a:ext cx="1288390" cy="34357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13" name="任意多边形: 形状 12"/>
            <p:cNvSpPr/>
            <p:nvPr>
              <p:custDataLst>
                <p:tags r:id="rId7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</a:p>
          </p:txBody>
        </p:sp>
        <p:sp>
          <p:nvSpPr>
            <p:cNvPr id="18" name="三角形 7"/>
            <p:cNvSpPr/>
            <p:nvPr>
              <p:custDataLst>
                <p:tags r:id="rId8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9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 panose="020B0503020204020204" charset="-122"/>
              </a:rPr>
              <a:t>自愈式低电压电力电容器</a:t>
            </a:r>
          </a:p>
        </p:txBody>
      </p:sp>
      <p:sp>
        <p:nvSpPr>
          <p:cNvPr id="11" name="Title 6"/>
          <p:cNvSpPr txBox="1"/>
          <p:nvPr>
            <p:custDataLst>
              <p:tags r:id="rId5"/>
            </p:custDataLst>
          </p:nvPr>
        </p:nvSpPr>
        <p:spPr>
          <a:xfrm>
            <a:off x="6898640" y="1312545"/>
            <a:ext cx="4121785" cy="396176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zh-CN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电力电容器，用于电力系统和电工设备的电容器。任意两块金属导体，中间用绝缘介质隔开，即构成一个电容器。电容器电容的大小，由其几何尺寸和两极板间绝缘介质的特性来决定。当电容器在交流电压下使用时，常以其无功功率表示电容器的容量，单位为千乏(Kvar)。主要用于补偿电力系统感性负荷的无功功率，以提高功率因数，改善电压质量，降低线路损耗。</a:t>
            </a:r>
          </a:p>
        </p:txBody>
      </p:sp>
      <p:pic>
        <p:nvPicPr>
          <p:cNvPr id="2" name="图片 1" descr="/data/temp/6c0ab254-719e-11ee-9e94-02616cfef205.jpg6c0ab254-719e-11ee-9e94-02616cfef20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1"/>
          <a:srcRect/>
          <a:stretch>
            <a:fillRect/>
          </a:stretch>
        </p:blipFill>
        <p:spPr>
          <a:xfrm>
            <a:off x="3583940" y="1997710"/>
            <a:ext cx="2512060" cy="308991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09930" y="1674495"/>
            <a:ext cx="2673350" cy="32385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702407C-C71F-2DAE-DD63-7A49B4F565A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489" y="324853"/>
            <a:ext cx="1188138" cy="31683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>
            <p:custDataLst>
              <p:tags r:id="rId2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8" name="任意多边形: 形状 12"/>
            <p:cNvSpPr/>
            <p:nvPr>
              <p:custDataLst>
                <p:tags r:id="rId11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</a:p>
          </p:txBody>
        </p:sp>
        <p:sp>
          <p:nvSpPr>
            <p:cNvPr id="18" name="三角形 7"/>
            <p:cNvSpPr/>
            <p:nvPr>
              <p:custDataLst>
                <p:tags r:id="rId12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13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pc="100" dirty="0">
                <a:ln w="3175">
                  <a:noFill/>
                  <a:prstDash val="dash"/>
                </a:ln>
                <a:solidFill>
                  <a:schemeClr val="tx1"/>
                </a:solidFill>
                <a:uFillTx/>
                <a:sym typeface="+mn-ea"/>
              </a:rPr>
              <a:t>型号含义</a:t>
            </a:r>
            <a:endParaRPr lang="zh-CN" dirty="0" err="1">
              <a:solidFill>
                <a:schemeClr val="dk1"/>
              </a:solidFill>
              <a:latin typeface="汉仪旗黑-85S" panose="00020600040101010101" pitchFamily="18" charset="-122"/>
              <a:ea typeface="汉仪旗黑-85S" panose="00020600040101010101" pitchFamily="18" charset="-122"/>
              <a:sym typeface="微软雅黑" panose="020B0503020204020204" charset="-122"/>
            </a:endParaRPr>
          </a:p>
        </p:txBody>
      </p:sp>
      <p:sp>
        <p:nvSpPr>
          <p:cNvPr id="10" name="矩形 13"/>
          <p:cNvSpPr/>
          <p:nvPr>
            <p:custDataLst>
              <p:tags r:id="rId5"/>
            </p:custDataLst>
          </p:nvPr>
        </p:nvSpPr>
        <p:spPr>
          <a:xfrm>
            <a:off x="1354667" y="1219200"/>
            <a:ext cx="2370685" cy="53340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 descr="/data/temp/6c0dbbca-719e-11ee-826c-6aa827b4443b.jpg6c0dbbca-719e-11ee-826c-6aa827b4443b"/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15"/>
          <a:srcRect/>
          <a:stretch>
            <a:fillRect/>
          </a:stretch>
        </p:blipFill>
        <p:spPr>
          <a:xfrm>
            <a:off x="3725352" y="1853267"/>
            <a:ext cx="7517958" cy="385762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400" h="10800">
                <a:moveTo>
                  <a:pt x="0" y="0"/>
                </a:moveTo>
                <a:lnTo>
                  <a:pt x="14400" y="0"/>
                </a:lnTo>
                <a:lnTo>
                  <a:pt x="14400" y="10800"/>
                </a:lnTo>
                <a:lnTo>
                  <a:pt x="0" y="1080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3" name="Group 4"/>
          <p:cNvGrpSpPr>
            <a:grpSpLocks noChangeAspect="1"/>
          </p:cNvGrpSpPr>
          <p:nvPr>
            <p:custDataLst>
              <p:tags r:id="rId7"/>
            </p:custDataLst>
          </p:nvPr>
        </p:nvGrpSpPr>
        <p:grpSpPr bwMode="auto">
          <a:xfrm>
            <a:off x="2540009" y="2286009"/>
            <a:ext cx="623288" cy="574887"/>
            <a:chOff x="3703" y="1843"/>
            <a:chExt cx="562" cy="519"/>
          </a:xfrm>
        </p:grpSpPr>
        <p:sp>
          <p:nvSpPr>
            <p:cNvPr id="14" name="AutoShape 3"/>
            <p:cNvSpPr>
              <a:spLocks noChangeAspect="1" noChangeArrowheads="1" noTextEdit="1"/>
            </p:cNvSpPr>
            <p:nvPr>
              <p:custDataLst>
                <p:tags r:id="rId9"/>
              </p:custDataLst>
            </p:nvPr>
          </p:nvSpPr>
          <p:spPr bwMode="auto">
            <a:xfrm>
              <a:off x="3703" y="1843"/>
              <a:ext cx="562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Freeform 5"/>
            <p:cNvSpPr>
              <a:spLocks noEditPoints="1"/>
            </p:cNvSpPr>
            <p:nvPr>
              <p:custDataLst>
                <p:tags r:id="rId10"/>
              </p:custDataLst>
            </p:nvPr>
          </p:nvSpPr>
          <p:spPr bwMode="auto">
            <a:xfrm>
              <a:off x="3705" y="1843"/>
              <a:ext cx="563" cy="521"/>
            </a:xfrm>
            <a:custGeom>
              <a:avLst/>
              <a:gdLst>
                <a:gd name="T0" fmla="*/ 87 w 234"/>
                <a:gd name="T1" fmla="*/ 122 h 217"/>
                <a:gd name="T2" fmla="*/ 87 w 234"/>
                <a:gd name="T3" fmla="*/ 217 h 217"/>
                <a:gd name="T4" fmla="*/ 0 w 234"/>
                <a:gd name="T5" fmla="*/ 217 h 217"/>
                <a:gd name="T6" fmla="*/ 0 w 234"/>
                <a:gd name="T7" fmla="*/ 142 h 217"/>
                <a:gd name="T8" fmla="*/ 14 w 234"/>
                <a:gd name="T9" fmla="*/ 55 h 217"/>
                <a:gd name="T10" fmla="*/ 74 w 234"/>
                <a:gd name="T11" fmla="*/ 0 h 217"/>
                <a:gd name="T12" fmla="*/ 94 w 234"/>
                <a:gd name="T13" fmla="*/ 32 h 217"/>
                <a:gd name="T14" fmla="*/ 58 w 234"/>
                <a:gd name="T15" fmla="*/ 63 h 217"/>
                <a:gd name="T16" fmla="*/ 44 w 234"/>
                <a:gd name="T17" fmla="*/ 122 h 217"/>
                <a:gd name="T18" fmla="*/ 87 w 234"/>
                <a:gd name="T19" fmla="*/ 122 h 217"/>
                <a:gd name="T20" fmla="*/ 227 w 234"/>
                <a:gd name="T21" fmla="*/ 122 h 217"/>
                <a:gd name="T22" fmla="*/ 227 w 234"/>
                <a:gd name="T23" fmla="*/ 217 h 217"/>
                <a:gd name="T24" fmla="*/ 140 w 234"/>
                <a:gd name="T25" fmla="*/ 217 h 217"/>
                <a:gd name="T26" fmla="*/ 140 w 234"/>
                <a:gd name="T27" fmla="*/ 142 h 217"/>
                <a:gd name="T28" fmla="*/ 154 w 234"/>
                <a:gd name="T29" fmla="*/ 55 h 217"/>
                <a:gd name="T30" fmla="*/ 214 w 234"/>
                <a:gd name="T31" fmla="*/ 0 h 217"/>
                <a:gd name="T32" fmla="*/ 234 w 234"/>
                <a:gd name="T33" fmla="*/ 32 h 217"/>
                <a:gd name="T34" fmla="*/ 198 w 234"/>
                <a:gd name="T35" fmla="*/ 63 h 217"/>
                <a:gd name="T36" fmla="*/ 185 w 234"/>
                <a:gd name="T37" fmla="*/ 122 h 217"/>
                <a:gd name="T38" fmla="*/ 227 w 234"/>
                <a:gd name="T39" fmla="*/ 122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217">
                  <a:moveTo>
                    <a:pt x="87" y="122"/>
                  </a:moveTo>
                  <a:cubicBezTo>
                    <a:pt x="87" y="217"/>
                    <a:pt x="87" y="217"/>
                    <a:pt x="87" y="217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102"/>
                    <a:pt x="5" y="73"/>
                    <a:pt x="14" y="55"/>
                  </a:cubicBezTo>
                  <a:cubicBezTo>
                    <a:pt x="27" y="30"/>
                    <a:pt x="47" y="12"/>
                    <a:pt x="74" y="0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78" y="38"/>
                    <a:pt x="65" y="49"/>
                    <a:pt x="58" y="63"/>
                  </a:cubicBezTo>
                  <a:cubicBezTo>
                    <a:pt x="50" y="76"/>
                    <a:pt x="45" y="96"/>
                    <a:pt x="44" y="122"/>
                  </a:cubicBezTo>
                  <a:lnTo>
                    <a:pt x="87" y="122"/>
                  </a:lnTo>
                  <a:close/>
                  <a:moveTo>
                    <a:pt x="227" y="122"/>
                  </a:moveTo>
                  <a:cubicBezTo>
                    <a:pt x="227" y="217"/>
                    <a:pt x="227" y="217"/>
                    <a:pt x="227" y="217"/>
                  </a:cubicBezTo>
                  <a:cubicBezTo>
                    <a:pt x="140" y="217"/>
                    <a:pt x="140" y="217"/>
                    <a:pt x="140" y="217"/>
                  </a:cubicBezTo>
                  <a:cubicBezTo>
                    <a:pt x="140" y="142"/>
                    <a:pt x="140" y="142"/>
                    <a:pt x="140" y="142"/>
                  </a:cubicBezTo>
                  <a:cubicBezTo>
                    <a:pt x="140" y="102"/>
                    <a:pt x="145" y="73"/>
                    <a:pt x="154" y="55"/>
                  </a:cubicBezTo>
                  <a:cubicBezTo>
                    <a:pt x="167" y="30"/>
                    <a:pt x="187" y="12"/>
                    <a:pt x="214" y="0"/>
                  </a:cubicBezTo>
                  <a:cubicBezTo>
                    <a:pt x="234" y="32"/>
                    <a:pt x="234" y="32"/>
                    <a:pt x="234" y="32"/>
                  </a:cubicBezTo>
                  <a:cubicBezTo>
                    <a:pt x="218" y="38"/>
                    <a:pt x="206" y="49"/>
                    <a:pt x="198" y="63"/>
                  </a:cubicBezTo>
                  <a:cubicBezTo>
                    <a:pt x="190" y="76"/>
                    <a:pt x="185" y="96"/>
                    <a:pt x="185" y="122"/>
                  </a:cubicBezTo>
                  <a:lnTo>
                    <a:pt x="227" y="12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6" name="L 形 15"/>
          <p:cNvSpPr/>
          <p:nvPr>
            <p:custDataLst>
              <p:tags r:id="rId8"/>
            </p:custDataLst>
          </p:nvPr>
        </p:nvSpPr>
        <p:spPr>
          <a:xfrm rot="16200000">
            <a:off x="9296463" y="4775228"/>
            <a:ext cx="262749" cy="262749"/>
          </a:xfrm>
          <a:prstGeom prst="corner">
            <a:avLst>
              <a:gd name="adj1" fmla="val 15641"/>
              <a:gd name="adj2" fmla="val 18629"/>
            </a:avLst>
          </a:prstGeom>
          <a:solidFill>
            <a:schemeClr val="lt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F6B59A9-F01C-0EE9-7800-DF022C450ED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489" y="324853"/>
            <a:ext cx="1188138" cy="31683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13" name="任意多边形: 形状 12"/>
            <p:cNvSpPr/>
            <p:nvPr>
              <p:custDataLst>
                <p:tags r:id="rId6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</a:p>
          </p:txBody>
        </p:sp>
        <p:sp>
          <p:nvSpPr>
            <p:cNvPr id="18" name="三角形 7"/>
            <p:cNvSpPr/>
            <p:nvPr>
              <p:custDataLst>
                <p:tags r:id="rId7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8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 panose="020B0503020204020204" charset="-122"/>
              </a:rPr>
              <a:t>主要技术指标</a:t>
            </a:r>
          </a:p>
        </p:txBody>
      </p:sp>
      <p:sp>
        <p:nvSpPr>
          <p:cNvPr id="11" name="Title 6"/>
          <p:cNvSpPr txBox="1"/>
          <p:nvPr>
            <p:custDataLst>
              <p:tags r:id="rId5"/>
            </p:custDataLst>
          </p:nvPr>
        </p:nvSpPr>
        <p:spPr>
          <a:xfrm>
            <a:off x="457200" y="1157605"/>
            <a:ext cx="11277600" cy="484314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1.使用条件：环境温度-25℃~+50℃,湿度≤85%,海拔2000米以下。
2.额定电压：250VAC、280VAC、300VAC、400VAC、415VAC、450VAC、480VAC、525VAC、690VAC、750VAC、1050VAC。 3.额定容量：1~100kvar。
4.容量允差： -5~+10%。
5.损耗角正切值：在工频额定电压下，20℃时tgδ≤0.1%(1000Hz)。
6.交流耐电压：极间2.15倍额定电压，10秒钟，极壳间3KVAC,10 秒钟。
7.最高允许过电压：1.10倍数额定电压。
8.最高允许过电流：1.30倍数额定电流。</a:t>
            </a: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9.自放电特性：电容器加 √2Un直流电压，断开电源3分钟后，剩余电压降低到75V或更低。
10.符号标准： GB12747-2004、UL810、IEC60831-2014。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4D2D2F4F-F24D-C964-17E5-03964E951BA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489" y="324853"/>
            <a:ext cx="1188138" cy="31683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>
            <p:custDataLst>
              <p:tags r:id="rId2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8" name="任意多边形: 形状 12"/>
            <p:cNvSpPr/>
            <p:nvPr>
              <p:custDataLst>
                <p:tags r:id="rId11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</a:p>
          </p:txBody>
        </p:sp>
        <p:sp>
          <p:nvSpPr>
            <p:cNvPr id="18" name="三角形 7"/>
            <p:cNvSpPr/>
            <p:nvPr>
              <p:custDataLst>
                <p:tags r:id="rId12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13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 panose="020B0503020204020204" charset="-122"/>
              </a:rPr>
              <a:t>主要特点</a:t>
            </a:r>
          </a:p>
        </p:txBody>
      </p:sp>
      <p:sp>
        <p:nvSpPr>
          <p:cNvPr id="2" name="矩形 1"/>
          <p:cNvSpPr/>
          <p:nvPr>
            <p:custDataLst>
              <p:tags r:id="rId5"/>
            </p:custDataLst>
          </p:nvPr>
        </p:nvSpPr>
        <p:spPr>
          <a:xfrm>
            <a:off x="1626212" y="1496376"/>
            <a:ext cx="8915978" cy="477913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>
            <p:custDataLst>
              <p:tags r:id="rId6"/>
            </p:custDataLst>
          </p:nvPr>
        </p:nvCxnSpPr>
        <p:spPr>
          <a:xfrm>
            <a:off x="1772264" y="1218995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7"/>
            </p:custDataLst>
          </p:nvPr>
        </p:nvCxnSpPr>
        <p:spPr>
          <a:xfrm>
            <a:off x="1626210" y="128778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>
            <p:custDataLst>
              <p:tags r:id="rId8"/>
            </p:custDataLst>
          </p:nvPr>
        </p:nvCxnSpPr>
        <p:spPr>
          <a:xfrm>
            <a:off x="10166179" y="608516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9"/>
            </p:custDataLst>
          </p:nvPr>
        </p:nvCxnSpPr>
        <p:spPr>
          <a:xfrm>
            <a:off x="10020125" y="6153960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6"/>
          <p:cNvSpPr txBox="1"/>
          <p:nvPr>
            <p:custDataLst>
              <p:tags r:id="rId10"/>
            </p:custDataLst>
          </p:nvPr>
        </p:nvSpPr>
        <p:spPr>
          <a:xfrm>
            <a:off x="1892883" y="1731304"/>
            <a:ext cx="8382634" cy="4309278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1.体积小、重量轻：由于采用全新金属化聚丙烯膜材料作为介质，体积小、重量轻。
2.损耗低：实际值低于0.1%,所以电容器自身的能耗低，发热少、温升低、工作寿命长、节能效果佳。
3.优良的自愈性能：过电压所造成的介质局部击穿能迅速自愈，恢复正常工作，使可靠性大为提高。
4.安全性：内装自放电电阻和保险装置。内装放电电阻能使电容器上所带的电能自动泄放掉：当电容器发生故障时，保险装置能及时断开电源，避 免故障的进一步发展，确保使用安全。
5.不漏油：本电容器采用先进的全干式设计，滴熔点高于95℃,在使用过程中不漏油，避免了环境污染，电容器也不会因失油而失效。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0B13F63-AB57-A6CB-9C9B-F23B33E79B0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489" y="324853"/>
            <a:ext cx="1188138" cy="31683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13" name="任意多边形: 形状 12"/>
            <p:cNvSpPr/>
            <p:nvPr>
              <p:custDataLst>
                <p:tags r:id="rId7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</a:p>
          </p:txBody>
        </p:sp>
        <p:sp>
          <p:nvSpPr>
            <p:cNvPr id="18" name="三角形 7"/>
            <p:cNvSpPr/>
            <p:nvPr>
              <p:custDataLst>
                <p:tags r:id="rId8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9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 panose="020B0503020204020204" charset="-122"/>
              </a:rPr>
              <a:t>二次保护装置接线图</a:t>
            </a:r>
          </a:p>
        </p:txBody>
      </p:sp>
      <p:pic>
        <p:nvPicPr>
          <p:cNvPr id="4" name="图片 3" descr="/data/temp/6c0b8885-719e-11ee-993f-3e1af3c44c1d.jpg6c0b8885-719e-11ee-993f-3e1af3c44c1d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11"/>
          <a:srcRect/>
          <a:stretch>
            <a:fillRect/>
          </a:stretch>
        </p:blipFill>
        <p:spPr>
          <a:xfrm>
            <a:off x="1163002" y="1079641"/>
            <a:ext cx="9867320" cy="5209229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9200" h="7200">
                <a:moveTo>
                  <a:pt x="0" y="0"/>
                </a:moveTo>
                <a:lnTo>
                  <a:pt x="19200" y="0"/>
                </a:lnTo>
                <a:lnTo>
                  <a:pt x="19200" y="7200"/>
                </a:lnTo>
                <a:lnTo>
                  <a:pt x="0" y="720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1" name="Title 6"/>
          <p:cNvSpPr txBox="1"/>
          <p:nvPr>
            <p:custDataLst>
              <p:tags r:id="rId6"/>
            </p:custDataLst>
          </p:nvPr>
        </p:nvSpPr>
        <p:spPr>
          <a:xfrm>
            <a:off x="1295299" y="6143173"/>
            <a:ext cx="9601400" cy="41006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624B4E3B-7DDB-1F95-BE90-28911549112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489" y="324853"/>
            <a:ext cx="1188138" cy="31683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13" name="任意多边形: 形状 12"/>
            <p:cNvSpPr/>
            <p:nvPr>
              <p:custDataLst>
                <p:tags r:id="rId7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</a:p>
          </p:txBody>
        </p:sp>
        <p:sp>
          <p:nvSpPr>
            <p:cNvPr id="18" name="三角形 7"/>
            <p:cNvSpPr/>
            <p:nvPr>
              <p:custDataLst>
                <p:tags r:id="rId8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9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sym typeface="+mn-ea"/>
              </a:rPr>
              <a:t>压力切断防爆装置</a:t>
            </a:r>
            <a:endParaRPr lang="zh-CN" dirty="0" err="1">
              <a:solidFill>
                <a:schemeClr val="dk1"/>
              </a:solidFill>
              <a:latin typeface="汉仪旗黑-85S" panose="00020600040101010101" pitchFamily="18" charset="-122"/>
              <a:ea typeface="汉仪旗黑-85S" panose="00020600040101010101" pitchFamily="18" charset="-122"/>
              <a:sym typeface="微软雅黑" panose="020B0503020204020204" charset="-122"/>
            </a:endParaRPr>
          </a:p>
        </p:txBody>
      </p:sp>
      <p:sp>
        <p:nvSpPr>
          <p:cNvPr id="2" name="矩形 1"/>
          <p:cNvSpPr/>
          <p:nvPr>
            <p:custDataLst>
              <p:tags r:id="rId5"/>
            </p:custDataLst>
          </p:nvPr>
        </p:nvSpPr>
        <p:spPr>
          <a:xfrm>
            <a:off x="1428719" y="1219314"/>
            <a:ext cx="9334572" cy="5333785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270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 descr="/data/temp/6c067b8c-719e-11ee-826c-6aa827b4443b.jpg6c067b8c-719e-11ee-826c-6aa827b4443b"/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11"/>
          <a:srcRect/>
          <a:stretch>
            <a:fillRect/>
          </a:stretch>
        </p:blipFill>
        <p:spPr>
          <a:xfrm>
            <a:off x="2093699" y="1363477"/>
            <a:ext cx="8004604" cy="5045447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400" h="7440">
                <a:moveTo>
                  <a:pt x="0" y="0"/>
                </a:moveTo>
                <a:lnTo>
                  <a:pt x="14400" y="0"/>
                </a:lnTo>
                <a:lnTo>
                  <a:pt x="14400" y="7440"/>
                </a:lnTo>
                <a:lnTo>
                  <a:pt x="0" y="744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542AC28D-F3DB-54FD-497A-741771E3AC5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489" y="324853"/>
            <a:ext cx="1188138" cy="31683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13" name="任意多边形: 形状 12"/>
            <p:cNvSpPr/>
            <p:nvPr>
              <p:custDataLst>
                <p:tags r:id="rId5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</a:p>
          </p:txBody>
        </p:sp>
        <p:sp>
          <p:nvSpPr>
            <p:cNvPr id="18" name="三角形 7"/>
            <p:cNvSpPr/>
            <p:nvPr>
              <p:custDataLst>
                <p:tags r:id="rId6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7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 panose="020B0503020204020204" charset="-122"/>
              </a:rPr>
              <a:t>椭圆形电容器规格和尺寸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73275" y="1704975"/>
            <a:ext cx="8045450" cy="3001010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F0AB8E45-DEA0-EFC2-5C65-DE4CF4A5299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489" y="324853"/>
            <a:ext cx="1188138" cy="31683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10638971" y="5416757"/>
            <a:ext cx="1553029" cy="1432837"/>
            <a:chOff x="10898414" y="5656121"/>
            <a:chExt cx="1293586" cy="1193473"/>
          </a:xfrm>
        </p:grpSpPr>
        <p:sp>
          <p:nvSpPr>
            <p:cNvPr id="13" name="任意多边形: 形状 12"/>
            <p:cNvSpPr/>
            <p:nvPr>
              <p:custDataLst>
                <p:tags r:id="rId6"/>
              </p:custDataLst>
            </p:nvPr>
          </p:nvSpPr>
          <p:spPr>
            <a:xfrm>
              <a:off x="10898414" y="6156789"/>
              <a:ext cx="678846" cy="692805"/>
            </a:xfrm>
            <a:custGeom>
              <a:avLst/>
              <a:gdLst>
                <a:gd name="connsiteX0" fmla="*/ 551985 w 826176"/>
                <a:gd name="connsiteY0" fmla="*/ 0 h 843164"/>
                <a:gd name="connsiteX1" fmla="*/ 826176 w 826176"/>
                <a:gd name="connsiteY1" fmla="*/ 418831 h 843164"/>
                <a:gd name="connsiteX2" fmla="*/ 551984 w 826176"/>
                <a:gd name="connsiteY2" fmla="*/ 843164 h 843164"/>
                <a:gd name="connsiteX3" fmla="*/ 0 w 826176"/>
                <a:gd name="connsiteY3" fmla="*/ 843164 h 84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6176" h="843164">
                  <a:moveTo>
                    <a:pt x="551985" y="0"/>
                  </a:moveTo>
                  <a:lnTo>
                    <a:pt x="826176" y="418831"/>
                  </a:lnTo>
                  <a:lnTo>
                    <a:pt x="551984" y="843164"/>
                  </a:lnTo>
                  <a:lnTo>
                    <a:pt x="0" y="8431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zh-CN" altLang="en-US" dirty="0">
                  <a:solidFill>
                    <a:schemeClr val="dk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</a:p>
          </p:txBody>
        </p:sp>
        <p:sp>
          <p:nvSpPr>
            <p:cNvPr id="18" name="三角形 7"/>
            <p:cNvSpPr/>
            <p:nvPr>
              <p:custDataLst>
                <p:tags r:id="rId7"/>
              </p:custDataLst>
            </p:nvPr>
          </p:nvSpPr>
          <p:spPr>
            <a:xfrm>
              <a:off x="11420811" y="5656121"/>
              <a:ext cx="771189" cy="119347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三角形 8"/>
            <p:cNvSpPr/>
            <p:nvPr>
              <p:custDataLst>
                <p:tags r:id="rId8"/>
              </p:custDataLst>
            </p:nvPr>
          </p:nvSpPr>
          <p:spPr>
            <a:xfrm rot="10800000">
              <a:off x="11408088" y="6156530"/>
              <a:ext cx="405290" cy="30062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dk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3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4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dirty="0" err="1">
                <a:solidFill>
                  <a:schemeClr val="dk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 panose="020B0503020204020204" charset="-122"/>
              </a:rPr>
              <a:t>椭圆形电容器规格和尺寸</a:t>
            </a:r>
          </a:p>
        </p:txBody>
      </p:sp>
      <p:graphicFrame>
        <p:nvGraphicFramePr>
          <p:cNvPr id="8" name="表格 7"/>
          <p:cNvGraphicFramePr/>
          <p:nvPr>
            <p:custDataLst>
              <p:tags r:id="rId5"/>
            </p:custDataLst>
          </p:nvPr>
        </p:nvGraphicFramePr>
        <p:xfrm>
          <a:off x="879475" y="1044575"/>
          <a:ext cx="6635750" cy="5082540"/>
        </p:xfrm>
        <a:graphic>
          <a:graphicData uri="http://schemas.openxmlformats.org/drawingml/2006/table">
            <a:tbl>
              <a:tblPr/>
              <a:tblGrid>
                <a:gridCol w="152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6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9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1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098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727B82"/>
                          </a:solidFill>
                          <a:latin typeface="宋体" panose="02010600030101010101" charset="-52"/>
                        </a:rPr>
                        <a:t>型号</a:t>
                      </a:r>
                      <a:endParaRPr lang="en-US" altLang="en-US" sz="900" b="0">
                        <a:solidFill>
                          <a:srgbClr val="727B82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52565A"/>
                          </a:solidFill>
                          <a:latin typeface="宋体" panose="02010600030101010101" charset="-52"/>
                        </a:rPr>
                        <a:t>额定电压</a:t>
                      </a:r>
                      <a:endParaRPr lang="en-US" altLang="en-US" sz="900" b="0">
                        <a:solidFill>
                          <a:srgbClr val="52565A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AF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5B6065"/>
                          </a:solidFill>
                          <a:latin typeface="宋体" panose="02010600030101010101" charset="-52"/>
                        </a:rPr>
                        <a:t>额定容量</a:t>
                      </a:r>
                      <a:endParaRPr lang="en-US" altLang="en-US" sz="900" b="0">
                        <a:solidFill>
                          <a:srgbClr val="5B6065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AF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5A5F64"/>
                          </a:solidFill>
                          <a:latin typeface="宋体" panose="02010600030101010101" charset="-52"/>
                        </a:rPr>
                        <a:t>静态电容</a:t>
                      </a:r>
                      <a:endParaRPr lang="en-US" altLang="en-US" sz="900" b="0">
                        <a:solidFill>
                          <a:srgbClr val="5A5F64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AF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4D5054"/>
                          </a:solidFill>
                          <a:latin typeface="宋体" panose="02010600030101010101" charset="-52"/>
                        </a:rPr>
                        <a:t>额定电流</a:t>
                      </a:r>
                      <a:endParaRPr lang="en-US" altLang="en-US" sz="900" b="0">
                        <a:solidFill>
                          <a:srgbClr val="4D5054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AF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575C60"/>
                          </a:solidFill>
                          <a:latin typeface="宋体" panose="02010600030101010101" charset="-52"/>
                        </a:rPr>
                        <a:t>外形尺寸</a:t>
                      </a:r>
                      <a:endParaRPr lang="en-US" altLang="en-US" sz="900" b="0">
                        <a:solidFill>
                          <a:srgbClr val="575C6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(KV)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(Kvar)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(μF)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(A)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A*B*H(mm)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980">
                <a:tc grid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900" b="0">
                          <a:solidFill>
                            <a:srgbClr val="3D3E41"/>
                          </a:solidFill>
                          <a:latin typeface="Arial" panose="020B0604020202020204" pitchFamily="34" charset="0"/>
                          <a:ea typeface="宋体" panose="02010600030101010101" charset="-52"/>
                        </a:rPr>
                        <a:t>BSMJ0.45/0.415KV系列</a:t>
                      </a:r>
                      <a:endParaRPr lang="en-US" altLang="en-US" sz="900" b="0">
                        <a:solidFill>
                          <a:srgbClr val="3D3E41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 BSMJ0.45/0.415-15-3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46484B"/>
                          </a:solidFill>
                          <a:latin typeface="宋体" panose="02010600030101010101" charset="-52"/>
                        </a:rPr>
                        <a:t>0.45/0.415</a:t>
                      </a:r>
                      <a:endParaRPr lang="en-US" altLang="en-US" sz="900" b="0">
                        <a:solidFill>
                          <a:srgbClr val="46484B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AF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236/277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19.2/20.9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80*62*140/180*62*200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solidFill>
                            <a:srgbClr val="373639"/>
                          </a:solidFill>
                          <a:latin typeface="宋体" panose="02010600030101010101" charset="-52"/>
                        </a:rPr>
                        <a:t>  BSMJ0.45/0.415-20-3</a:t>
                      </a:r>
                      <a:endParaRPr lang="en-US" altLang="en-US" sz="900" b="0">
                        <a:solidFill>
                          <a:srgbClr val="373639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A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313032"/>
                          </a:solidFill>
                          <a:latin typeface="宋体" panose="02010600030101010101" pitchFamily="2" charset="-122"/>
                        </a:rPr>
                        <a:t>20</a:t>
                      </a:r>
                      <a:endParaRPr lang="en-US" altLang="en-US" sz="900" b="0">
                        <a:solidFill>
                          <a:srgbClr val="313032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414144"/>
                          </a:solidFill>
                          <a:latin typeface="宋体" panose="02010600030101010101" charset="-52"/>
                        </a:rPr>
                        <a:t>315/370</a:t>
                      </a:r>
                      <a:endParaRPr lang="en-US" altLang="en-US" sz="900" b="0">
                        <a:solidFill>
                          <a:srgbClr val="414144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373739"/>
                          </a:solidFill>
                          <a:latin typeface="宋体" panose="02010600030101010101" charset="-52"/>
                        </a:rPr>
                        <a:t>25.7/27.8</a:t>
                      </a:r>
                      <a:endParaRPr lang="en-US" altLang="en-US" sz="900" b="0">
                        <a:solidFill>
                          <a:srgbClr val="373739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AF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3B3B3D"/>
                          </a:solidFill>
                          <a:latin typeface="宋体" panose="02010600030101010101" charset="-52"/>
                        </a:rPr>
                        <a:t>180*62*200</a:t>
                      </a:r>
                      <a:endParaRPr lang="en-US" altLang="en-US" sz="900" b="0">
                        <a:solidFill>
                          <a:srgbClr val="3B3B3D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  BSMJ0.45/0.415-25-3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25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393/462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32/34.8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220*72*200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solidFill>
                            <a:srgbClr val="45464A"/>
                          </a:solidFill>
                          <a:latin typeface="宋体" panose="02010600030101010101" charset="-52"/>
                        </a:rPr>
                        <a:t>  BSMJ0.45/0.415-30-3</a:t>
                      </a:r>
                      <a:endParaRPr lang="en-US" altLang="en-US" sz="900" b="0">
                        <a:solidFill>
                          <a:srgbClr val="45464A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363537"/>
                          </a:solidFill>
                          <a:latin typeface="宋体" panose="02010600030101010101" pitchFamily="2" charset="-122"/>
                        </a:rPr>
                        <a:t>30</a:t>
                      </a:r>
                      <a:endParaRPr lang="en-US" altLang="en-US" sz="900" b="0">
                        <a:solidFill>
                          <a:srgbClr val="363537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55595D"/>
                          </a:solidFill>
                          <a:latin typeface="宋体" panose="02010600030101010101" charset="-52"/>
                        </a:rPr>
                        <a:t>472/555</a:t>
                      </a:r>
                      <a:endParaRPr lang="en-US" altLang="en-US" sz="900" b="0">
                        <a:solidFill>
                          <a:srgbClr val="55595D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3A3A3C"/>
                          </a:solidFill>
                          <a:latin typeface="宋体" panose="02010600030101010101" charset="-52"/>
                        </a:rPr>
                        <a:t>38.5/41.7</a:t>
                      </a:r>
                      <a:endParaRPr lang="en-US" altLang="en-US" sz="900" b="0">
                        <a:solidFill>
                          <a:srgbClr val="3A3A3C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AF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47494D"/>
                          </a:solidFill>
                          <a:latin typeface="宋体" panose="02010600030101010101" charset="-52"/>
                        </a:rPr>
                        <a:t>220*72*200/220*72*220</a:t>
                      </a:r>
                      <a:endParaRPr lang="en-US" altLang="en-US" sz="800" b="0">
                        <a:solidFill>
                          <a:srgbClr val="47494D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  BSMJ0.45/0.415-40-3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629/740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51.3/55.6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220*72*220/220*72*260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980">
                <a:tc grid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900" b="0">
                          <a:solidFill>
                            <a:srgbClr val="3F3F42"/>
                          </a:solidFill>
                          <a:latin typeface="Arial" panose="020B0604020202020204" pitchFamily="34" charset="0"/>
                          <a:ea typeface="宋体" panose="02010600030101010101" charset="-52"/>
                        </a:rPr>
                        <a:t>BSMJ0.48KV系列</a:t>
                      </a:r>
                      <a:endParaRPr lang="en-US" altLang="en-US" sz="900" b="0">
                        <a:solidFill>
                          <a:srgbClr val="3F3F42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  BSMJ0.48-15-3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0.48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207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180*62*200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solidFill>
                            <a:srgbClr val="414245"/>
                          </a:solidFill>
                          <a:latin typeface="宋体" panose="02010600030101010101" charset="-52"/>
                        </a:rPr>
                        <a:t>  BSMJ0.48-20-3</a:t>
                      </a:r>
                      <a:endParaRPr lang="en-US" altLang="en-US" sz="900" b="0">
                        <a:solidFill>
                          <a:srgbClr val="414245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2E2C2E"/>
                          </a:solidFill>
                          <a:latin typeface="宋体" panose="02010600030101010101" pitchFamily="2" charset="-122"/>
                        </a:rPr>
                        <a:t>20</a:t>
                      </a:r>
                      <a:endParaRPr lang="en-US" altLang="en-US" sz="900" b="0">
                        <a:solidFill>
                          <a:srgbClr val="2E2C2E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363638"/>
                          </a:solidFill>
                          <a:latin typeface="宋体" panose="02010600030101010101" pitchFamily="2" charset="-122"/>
                        </a:rPr>
                        <a:t>276</a:t>
                      </a:r>
                      <a:endParaRPr lang="en-US" altLang="en-US" sz="900" b="0">
                        <a:solidFill>
                          <a:srgbClr val="363638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39383B"/>
                          </a:solidFill>
                          <a:latin typeface="宋体" panose="02010600030101010101" pitchFamily="2" charset="-122"/>
                        </a:rPr>
                        <a:t>24</a:t>
                      </a:r>
                      <a:endParaRPr lang="en-US" altLang="en-US" sz="900" b="0">
                        <a:solidFill>
                          <a:srgbClr val="39383B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4D5054"/>
                          </a:solidFill>
                          <a:latin typeface="宋体" panose="02010600030101010101" charset="-52"/>
                        </a:rPr>
                        <a:t>180*62*200</a:t>
                      </a:r>
                      <a:endParaRPr lang="en-US" altLang="en-US" sz="900" b="0">
                        <a:solidFill>
                          <a:srgbClr val="4D5054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  BSMJ0.48-30-3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30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415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36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220*72*220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980">
                <a:tc grid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900" b="0">
                          <a:solidFill>
                            <a:srgbClr val="3D3D40"/>
                          </a:solidFill>
                          <a:latin typeface="Arial" panose="020B0604020202020204" pitchFamily="34" charset="0"/>
                          <a:ea typeface="宋体" panose="02010600030101010101" charset="-52"/>
                        </a:rPr>
                        <a:t>BSMJ0.525KV系列</a:t>
                      </a:r>
                      <a:endParaRPr lang="en-US" altLang="en-US" sz="900" b="0">
                        <a:solidFill>
                          <a:srgbClr val="3D3D4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A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  BSMJ0.525-15-3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4B4D51"/>
                          </a:solidFill>
                          <a:latin typeface="宋体" panose="02010600030101010101" pitchFamily="2" charset="-122"/>
                        </a:rPr>
                        <a:t>0.525</a:t>
                      </a:r>
                      <a:endParaRPr lang="en-US" altLang="en-US" sz="900" b="0">
                        <a:solidFill>
                          <a:srgbClr val="4B4D5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173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16.5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180*62*200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solidFill>
                            <a:srgbClr val="3E3E41"/>
                          </a:solidFill>
                          <a:latin typeface="宋体" panose="02010600030101010101" charset="-52"/>
                        </a:rPr>
                        <a:t>  BSMJ0.525-20-3</a:t>
                      </a:r>
                      <a:endParaRPr lang="en-US" altLang="en-US" sz="900" b="0">
                        <a:solidFill>
                          <a:srgbClr val="3E3E41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A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2A2729"/>
                          </a:solidFill>
                          <a:latin typeface="宋体" panose="02010600030101010101" pitchFamily="2" charset="-122"/>
                        </a:rPr>
                        <a:t>20</a:t>
                      </a:r>
                      <a:endParaRPr lang="en-US" altLang="en-US" sz="900" b="0">
                        <a:solidFill>
                          <a:srgbClr val="2A2729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353436"/>
                          </a:solidFill>
                          <a:latin typeface="宋体" panose="02010600030101010101" pitchFamily="2" charset="-122"/>
                        </a:rPr>
                        <a:t>231</a:t>
                      </a:r>
                      <a:endParaRPr lang="en-US" altLang="en-US" sz="900" b="0">
                        <a:solidFill>
                          <a:srgbClr val="353436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AF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3B3B3E"/>
                          </a:solidFill>
                          <a:latin typeface="宋体" panose="02010600030101010101" pitchFamily="2" charset="-122"/>
                        </a:rPr>
                        <a:t>22</a:t>
                      </a:r>
                      <a:endParaRPr lang="en-US" altLang="en-US" sz="900" b="0">
                        <a:solidFill>
                          <a:srgbClr val="3B3B3E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3F3F42"/>
                          </a:solidFill>
                          <a:latin typeface="宋体" panose="02010600030101010101" charset="-52"/>
                        </a:rPr>
                        <a:t>200*72*200</a:t>
                      </a:r>
                      <a:endParaRPr lang="en-US" altLang="en-US" sz="900" b="0">
                        <a:solidFill>
                          <a:srgbClr val="3F3F42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  BSMJ0.525-30-3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30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347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33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220*72*220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0980">
                <a:tc grid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900" b="0">
                          <a:solidFill>
                            <a:srgbClr val="424346"/>
                          </a:solidFill>
                          <a:latin typeface="Arial" panose="020B0604020202020204" pitchFamily="34" charset="0"/>
                          <a:ea typeface="宋体" panose="02010600030101010101" charset="-52"/>
                        </a:rPr>
                        <a:t>BSMJ0.69KV系列</a:t>
                      </a:r>
                      <a:endParaRPr lang="en-US" altLang="en-US" sz="900" b="0">
                        <a:solidFill>
                          <a:srgbClr val="424346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  BSMJ0.69-15-3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0.69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100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12.6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180*62*260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solidFill>
                            <a:srgbClr val="444548"/>
                          </a:solidFill>
                          <a:latin typeface="宋体" panose="02010600030101010101" charset="-52"/>
                        </a:rPr>
                        <a:t>  BSMJ0.69-30-3</a:t>
                      </a:r>
                      <a:endParaRPr lang="en-US" altLang="en-US" sz="900" b="0">
                        <a:solidFill>
                          <a:srgbClr val="444548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312F31"/>
                          </a:solidFill>
                          <a:latin typeface="宋体" panose="02010600030101010101" pitchFamily="2" charset="-122"/>
                        </a:rPr>
                        <a:t>30</a:t>
                      </a:r>
                      <a:endParaRPr lang="en-US" altLang="en-US" sz="900" b="0">
                        <a:solidFill>
                          <a:srgbClr val="312F3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313032"/>
                          </a:solidFill>
                          <a:latin typeface="宋体" panose="02010600030101010101" pitchFamily="2" charset="-122"/>
                        </a:rPr>
                        <a:t>201</a:t>
                      </a:r>
                      <a:endParaRPr lang="en-US" altLang="en-US" sz="900" b="0">
                        <a:solidFill>
                          <a:srgbClr val="313032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38373A"/>
                          </a:solidFill>
                          <a:latin typeface="宋体" panose="02010600030101010101" pitchFamily="2" charset="-122"/>
                        </a:rPr>
                        <a:t>25</a:t>
                      </a:r>
                      <a:endParaRPr lang="en-US" altLang="en-US" sz="900" b="0">
                        <a:solidFill>
                          <a:srgbClr val="38373A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4C4F53"/>
                          </a:solidFill>
                          <a:latin typeface="宋体" panose="02010600030101010101" charset="-52"/>
                        </a:rPr>
                        <a:t>220*72*260</a:t>
                      </a:r>
                      <a:endParaRPr lang="en-US" altLang="en-US" sz="900" b="0">
                        <a:solidFill>
                          <a:srgbClr val="4C4F53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0980">
                <a:tc grid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charset="-52"/>
                        </a:rPr>
                        <a:t>BSMJ0.25KV系列Yn接法分相补偿电容器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solidFill>
                            <a:srgbClr val="373638"/>
                          </a:solidFill>
                          <a:latin typeface="宋体" panose="02010600030101010101" charset="-52"/>
                        </a:rPr>
                        <a:t>  BSMJ0.25-15-3Yn</a:t>
                      </a:r>
                      <a:endParaRPr lang="en-US" altLang="en-US" sz="900" b="0">
                        <a:solidFill>
                          <a:srgbClr val="373638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AF8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45474A"/>
                          </a:solidFill>
                          <a:latin typeface="宋体" panose="02010600030101010101" pitchFamily="2" charset="-122"/>
                        </a:rPr>
                        <a:t>0.25</a:t>
                      </a:r>
                      <a:endParaRPr lang="en-US" altLang="en-US" sz="900" b="0">
                        <a:solidFill>
                          <a:srgbClr val="45474A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3C3C3F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altLang="en-US" sz="900" b="0">
                        <a:solidFill>
                          <a:srgbClr val="3C3C3F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434447"/>
                          </a:solidFill>
                          <a:latin typeface="宋体" panose="02010600030101010101" pitchFamily="2" charset="-122"/>
                        </a:rPr>
                        <a:t>764</a:t>
                      </a:r>
                      <a:endParaRPr lang="en-US" altLang="en-US" sz="900" b="0">
                        <a:solidFill>
                          <a:srgbClr val="434447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363538"/>
                          </a:solidFill>
                          <a:latin typeface="宋体" panose="02010600030101010101" pitchFamily="2" charset="-122"/>
                        </a:rPr>
                        <a:t>20</a:t>
                      </a:r>
                      <a:endParaRPr lang="en-US" altLang="en-US" sz="900" b="0">
                        <a:solidFill>
                          <a:srgbClr val="363538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AF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424346"/>
                          </a:solidFill>
                          <a:latin typeface="宋体" panose="02010600030101010101" charset="-52"/>
                        </a:rPr>
                        <a:t>220*72*200</a:t>
                      </a:r>
                      <a:endParaRPr lang="en-US" altLang="en-US" sz="900" b="0">
                        <a:solidFill>
                          <a:srgbClr val="424346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  BSMJ0.25-20-3Yn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1019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26.7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宋体" panose="02010600030101010101" charset="-52"/>
                        </a:rPr>
                        <a:t>220*72*220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0">
                          <a:solidFill>
                            <a:srgbClr val="39393B"/>
                          </a:solidFill>
                          <a:latin typeface="宋体" panose="02010600030101010101" charset="-52"/>
                        </a:rPr>
                        <a:t>  BSMJ0.25-25-3Yn</a:t>
                      </a:r>
                      <a:endParaRPr lang="en-US" altLang="en-US" sz="900" b="0">
                        <a:solidFill>
                          <a:srgbClr val="39393B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A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333234"/>
                          </a:solidFill>
                          <a:latin typeface="宋体" panose="02010600030101010101" pitchFamily="2" charset="-122"/>
                        </a:rPr>
                        <a:t>25</a:t>
                      </a:r>
                      <a:endParaRPr lang="en-US" altLang="en-US" sz="900" b="0">
                        <a:solidFill>
                          <a:srgbClr val="333234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47494C"/>
                          </a:solidFill>
                          <a:latin typeface="宋体" panose="02010600030101010101" pitchFamily="2" charset="-122"/>
                        </a:rPr>
                        <a:t>1274</a:t>
                      </a:r>
                      <a:endParaRPr lang="en-US" altLang="en-US" sz="900" b="0">
                        <a:solidFill>
                          <a:srgbClr val="47494C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3F3F42"/>
                          </a:solidFill>
                          <a:latin typeface="宋体" panose="02010600030101010101" pitchFamily="2" charset="-122"/>
                        </a:rPr>
                        <a:t>33.3</a:t>
                      </a:r>
                      <a:endParaRPr lang="en-US" altLang="en-US" sz="900" b="0">
                        <a:solidFill>
                          <a:srgbClr val="3F3F42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AF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3A3A3D"/>
                          </a:solidFill>
                          <a:latin typeface="宋体" panose="02010600030101010101" charset="-52"/>
                        </a:rPr>
                        <a:t>220*72*220</a:t>
                      </a:r>
                      <a:endParaRPr lang="en-US" altLang="en-US" sz="900" b="0">
                        <a:solidFill>
                          <a:srgbClr val="3A3A3D"/>
                        </a:solidFill>
                        <a:latin typeface="宋体" panose="02010600030101010101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8007350" y="2862580"/>
            <a:ext cx="3641725" cy="86804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zh-CN" altLang="en-US"/>
              <a:t>以上尺寸仅供参考，实际订货根据材料确定实际尺寸图纸。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5C2ECC3A-02C6-44F0-A420-21799C3C80C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489" y="324853"/>
            <a:ext cx="1188138" cy="31683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WMxYzczZTdmZDRiNjJlNjNhZTM2YjJlZWEyZTYwYjc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3*i*2"/>
  <p:tag name="KSO_WM_UNIT_LAYERLEVEL" val="1"/>
  <p:tag name="KSO_WM_TAG_VERSION" val="1.0"/>
  <p:tag name="KSO_WM_BEAUTIFY_FLAG" val="#wm#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3*i*3"/>
  <p:tag name="KSO_WM_UNIT_LAYERLEVEL" val="1"/>
  <p:tag name="KSO_WM_TAG_VERSION" val="1.0"/>
  <p:tag name="KSO_WM_BEAUTIFY_FLAG" val="#wm#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3*i*4"/>
  <p:tag name="KSO_WM_UNIT_LAYERLEVEL" val="1"/>
  <p:tag name="KSO_WM_TAG_VERSION" val="1.0"/>
  <p:tag name="KSO_WM_BEAUTIFY_FLAG" val="#wm#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4*i*1"/>
  <p:tag name="KSO_WM_UNIT_LAYERLEVEL" val="1"/>
  <p:tag name="KSO_WM_TAG_VERSION" val="1.0"/>
  <p:tag name="KSO_WM_BEAUTIFY_FLAG" val="#wm#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4*i*4"/>
  <p:tag name="KSO_WM_UNIT_LAYERLEVEL" val="1"/>
  <p:tag name="KSO_WM_TAG_VERSION" val="1.0"/>
  <p:tag name="KSO_WM_BEAUTIFY_FLAG" val="#wm#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4*i*2"/>
  <p:tag name="KSO_WM_UNIT_LAYERLEVEL" val="1"/>
  <p:tag name="KSO_WM_TAG_VERSION" val="1.0"/>
  <p:tag name="KSO_WM_BEAUTIFY_FLAG" val="#wm#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4*i*3"/>
  <p:tag name="KSO_WM_UNIT_LAYERLEVEL" val="1"/>
  <p:tag name="KSO_WM_TAG_VERSION" val="1.0"/>
  <p:tag name="KSO_WM_BEAUTIFY_FLAG" val="#wm#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5*i*1"/>
  <p:tag name="KSO_WM_UNIT_LAYERLEVEL" val="1"/>
  <p:tag name="KSO_WM_TAG_VERSION" val="1.0"/>
  <p:tag name="KSO_WM_BEAUTIFY_FLAG" val="#wm#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5*i*2"/>
  <p:tag name="KSO_WM_UNIT_LAYERLEVEL" val="1"/>
  <p:tag name="KSO_WM_TAG_VERSION" val="1.0"/>
  <p:tag name="KSO_WM_BEAUTIFY_FLAG" val="#wm#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5*i*3"/>
  <p:tag name="KSO_WM_UNIT_LAYERLEVEL" val="1"/>
  <p:tag name="KSO_WM_TAG_VERSION" val="1.0"/>
  <p:tag name="KSO_WM_BEAUTIFY_FLAG" val="#wm#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5*i*4"/>
  <p:tag name="KSO_WM_UNIT_LAYERLEVEL" val="1"/>
  <p:tag name="KSO_WM_TAG_VERSION" val="1.0"/>
  <p:tag name="KSO_WM_BEAUTIFY_FLAG" val="#wm#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6*i*1"/>
  <p:tag name="KSO_WM_UNIT_LAYERLEVEL" val="1"/>
  <p:tag name="KSO_WM_TAG_VERSION" val="1.0"/>
  <p:tag name="KSO_WM_BEAUTIFY_FLAG" val="#wm#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6*i*2"/>
  <p:tag name="KSO_WM_UNIT_LAYERLEVEL" val="1"/>
  <p:tag name="KSO_WM_TAG_VERSION" val="1.0"/>
  <p:tag name="KSO_WM_BEAUTIFY_FLAG" val="#wm#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6*i*3"/>
  <p:tag name="KSO_WM_UNIT_LAYERLEVEL" val="1"/>
  <p:tag name="KSO_WM_TAG_VERSION" val="1.0"/>
  <p:tag name="KSO_WM_BEAUTIFY_FLAG" val="#wm#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6*i*4"/>
  <p:tag name="KSO_WM_UNIT_LAYERLEVEL" val="1"/>
  <p:tag name="KSO_WM_TAG_VERSION" val="1.0"/>
  <p:tag name="KSO_WM_BEAUTIFY_FLAG" val="#wm#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7*i*1"/>
  <p:tag name="KSO_WM_UNIT_LAYERLEVEL" val="1"/>
  <p:tag name="KSO_WM_TAG_VERSION" val="1.0"/>
  <p:tag name="KSO_WM_BEAUTIFY_FLAG" val="#wm#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7*i*2"/>
  <p:tag name="KSO_WM_UNIT_LAYERLEVEL" val="1"/>
  <p:tag name="KSO_WM_TAG_VERSION" val="1.0"/>
  <p:tag name="KSO_WM_BEAUTIFY_FLAG" val="#wm#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7*i*3"/>
  <p:tag name="KSO_WM_UNIT_LAYERLEVEL" val="1"/>
  <p:tag name="KSO_WM_TAG_VERSION" val="1.0"/>
  <p:tag name="KSO_WM_BEAUTIFY_FLAG" val="#wm#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7*i*4"/>
  <p:tag name="KSO_WM_UNIT_LAYERLEVEL" val="1"/>
  <p:tag name="KSO_WM_TAG_VERSION" val="1.0"/>
  <p:tag name="KSO_WM_BEAUTIFY_FLAG" val="#wm#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_18*i*5"/>
  <p:tag name="KSO_WM_UNIT_LAYERLEVEL" val="1"/>
  <p:tag name="KSO_WM_TAG_VERSION" val="1.0"/>
  <p:tag name="KSO_WM_BEAUTIFY_FLAG" val="#wm#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18*i*6"/>
  <p:tag name="KSO_WM_UNIT_LAYERLEVEL" val="1"/>
  <p:tag name="KSO_WM_TAG_VERSION" val="1.0"/>
  <p:tag name="KSO_WM_BEAUTIFY_FLAG" val="#wm#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18*i*7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8*i*2"/>
  <p:tag name="KSO_WM_UNIT_LAYERLEVEL" val="1"/>
  <p:tag name="KSO_WM_TAG_VERSION" val="1.0"/>
  <p:tag name="KSO_WM_BEAUTIFY_FLAG" val="#wm#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8*i*3"/>
  <p:tag name="KSO_WM_UNIT_LAYERLEVEL" val="1"/>
  <p:tag name="KSO_WM_TAG_VERSION" val="1.0"/>
  <p:tag name="KSO_WM_BEAUTIFY_FLAG" val="#wm#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8*i*4"/>
  <p:tag name="KSO_WM_UNIT_LAYERLEVEL" val="1"/>
  <p:tag name="KSO_WM_TAG_VERSION" val="1.0"/>
  <p:tag name="KSO_WM_BEAUTIFY_FLAG" val="#wm#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6、7、8、9、11、13、15"/>
  <p:tag name="KSO_WM_SLIDE_ID" val="custom20202548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2548"/>
  <p:tag name="KSO_WM_SLIDE_LAYOUT" val="a_b"/>
  <p:tag name="KSO_WM_SLIDE_LAYOUT_CNT" val="1_3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简约通用模板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548_1*a*1"/>
  <p:tag name="KSO_WM_TEMPLATE_CATEGORY" val="custom"/>
  <p:tag name="KSO_WM_TEMPLATE_INDEX" val="20202548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简约通用模板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548_1*a*1"/>
  <p:tag name="KSO_WM_TEMPLATE_CATEGORY" val="custom"/>
  <p:tag name="KSO_WM_TEMPLATE_INDEX" val="20202548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10-23T20:19:32&quot;,&quot;maxSize&quot;:{&quot;size1&quot;:20},&quot;minSize&quot;:{&quot;size1&quot;:11.2},&quot;normalSize&quot;:{&quot;size1&quot;:11.2},&quot;subLayout&quot;:[{&quot;id&quot;:&quot;2023-10-23T20:19:32&quot;,&quot;margin&quot;:{&quot;bottom&quot;:0.025999998673796654,&quot;left&quot;:1.2699999809265137,&quot;right&quot;:1.2699999809265137,&quot;top&quot;:0.4230000376701355},&quot;type&quot;:0},{&quot;id&quot;:&quot;2023-10-23T20:19:32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54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11907_1*f*1"/>
  <p:tag name="KSO_WM_TEMPLATE_CATEGORY" val="diagram"/>
  <p:tag name="KSO_WM_TEMPLATE_INDEX" val="20211907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416"/>
  <p:tag name="KSO_WM_UNIT_SHOW_EDIT_AREA_INDICATION" val="1"/>
  <p:tag name="KSO_WM_CHIP_GROUPID" val="5e6b05596848fb12bee65ac8"/>
  <p:tag name="KSO_WM_CHIP_XID" val="5e6b05596848fb12bee65aca"/>
  <p:tag name="KSO_WM_UNIT_DEC_AREA_ID" val="72574218903845829fefbcdd848a082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ca594517c88f4493a258b9c6261e778f"/>
  <p:tag name="KSO_WM_UNIT_SUPPORT_UNIT_TYPE" val="[&quot;l&quot;,&quot;m&quot;,&quot;n&quot;,&quot;o&quot;,&quot;p&quot;,&quot;q&quot;,&quot;r&quot;,&quot;δ&quot;,&quot;ε&quot;,&quot;ζ&quot;,&quot;η&quot;]"/>
  <p:tag name="KSO_WM_UNIT_TEXT_FILL_FORE_SCHEMECOLOR_INDEX_BRIGHTNESS" val="0.25"/>
  <p:tag name="KSO_WM_UNIT_TEXT_FILL_FORE_SCHEMECOLOR_INDEX" val="13"/>
  <p:tag name="KSO_WM_UNIT_TEXT_FILL_TYPE" val="1"/>
  <p:tag name="KSO_WM_TEMPLATE_ASSEMBLE_XID" val="60656f114054ed1e2fb802db"/>
  <p:tag name="KSO_WM_TEMPLATE_ASSEMBLE_GROUPID" val="60656f114054ed1e2fb802db"/>
  <p:tag name="WM_BEAUTIFY_ZORDER_FLAG_TAG" val="3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227*888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diagram20211907_1*d*1"/>
  <p:tag name="KSO_WM_TEMPLATE_CATEGORY" val="diagram"/>
  <p:tag name="KSO_WM_TEMPLATE_INDEX" val="20211907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8b273ce17aac49099a6c3a722ecace6a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rm&quot;,&quot;fill_mode&quot;:&quot;full&quot;,&quot;sacle_strategy&quot;:&quot;smart&quot;}"/>
  <p:tag name="KSO_WM_ASSEMBLE_CHIP_INDEX" val="ebc5e857474f4790b1ba63bbd955f616"/>
  <p:tag name="KSO_WM_UNIT_PLACING_PICTURE" val="ebc5e857474f4790b1ba63bbd955f616"/>
  <p:tag name="KSO_WM_TEMPLATE_ASSEMBLE_XID" val="60656f114054ed1e2fb802db"/>
  <p:tag name="KSO_WM_TEMPLATE_ASSEMBLE_GROUPID" val="60656f114054ed1e2fb802db"/>
  <p:tag name="KSO_WM_UNIT_PLACING_PICTURE_INFO" val="{&quot;code&quot;:&quot;A&quot;,&quot;full_picture&quot;:true,&quot;last_full_picture&quot;:&quot;A&quot;,&quot;margin&quot;:{&quot;left&quot;:102.31480064278668,&quot;right&quot;:104.10117249371967},&quot;scheme&quot;:&quot;2-0&quot;,&quot;spacing&quot;:5}"/>
  <p:tag name="KSO_WM_UNIT_PLACING_PICTURE_USER_VIEWPORT_SMARTMENU" val="{&quot;height&quot;:2518.900471027621,&quot;width&quot;:2351.7202101214357}"/>
  <p:tag name="KSO_WM_UNIT_PLACING_PICTURE_USER_RELATIVERECTANGLE_SMARTMENU" val="{&quot;bottom&quot;:0,&quot;left&quot;:0,&quot;right&quot;:0,&quot;top&quot;:0}"/>
  <p:tag name="WM_BEAUTIFY_ZORDER_FLAG_TAG" val="4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10-23T20:19:32&quot;,&quot;maxSize&quot;:{&quot;size1&quot;:20},&quot;minSize&quot;:{&quot;size1&quot;:11.2},&quot;normalSize&quot;:{&quot;size1&quot;:11.2},&quot;subLayout&quot;:[{&quot;id&quot;:&quot;2023-10-23T20:19:32&quot;,&quot;margin&quot;:{&quot;bottom&quot;:0.025999998673796654,&quot;left&quot;:1.2699999809265137,&quot;right&quot;:1.2699999809265137,&quot;top&quot;:0.4230000376701355},&quot;type&quot;:0},{&quot;id&quot;:&quot;2023-10-23T20:19:32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BLOCK" val="0"/>
  <p:tag name="KSO_WM_UNIT_SM_LIMIT_TYPE" val="1"/>
  <p:tag name="KSO_WM_UNIT_DEC_AREA_ID" val="6ccdf4fc6e084d0b9ac9d6f8ea7f728f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12427_1*i*1"/>
  <p:tag name="KSO_WM_TEMPLATE_CATEGORY" val="diagram"/>
  <p:tag name="KSO_WM_TEMPLATE_INDEX" val="20212427"/>
  <p:tag name="KSO_WM_UNIT_LAYERLEVEL" val="1"/>
  <p:tag name="KSO_WM_TAG_VERSION" val="1.0"/>
  <p:tag name="KSO_WM_BEAUTIFY_FLAG" val="#wm#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true},&quot;DecorateInfoH&quot;:{&quot;IsAbs&quot;:true},&quot;whChangeMode&quot;:0}"/>
  <p:tag name="KSO_WM_CHIP_GROUPID" val="5f2299f9dda340fd2c9b589b"/>
  <p:tag name="KSO_WM_CHIP_XID" val="5f2299f9dda340fd2c9b589c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VALUE" val="325"/>
  <p:tag name="KSO_WM_TEMPLATE_ASSEMBLE_XID" val="6130c4e1c26b0a66a1c57d1e"/>
  <p:tag name="KSO_WM_TEMPLATE_ASSEMBLE_GROUPID" val="6130c4e1c26b0a66a1c57d1e"/>
  <p:tag name="WM_BEAUTIFY_ZORDER_FLAG_TAG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904*2538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diagram20212427_1*d*1"/>
  <p:tag name="KSO_WM_TEMPLATE_CATEGORY" val="diagram"/>
  <p:tag name="KSO_WM_TEMPLATE_INDEX" val="20212427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95349ab05f5447a2b6b8415f1425ae7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d1728238a1074bc9a46b2a91f8e97b65"/>
  <p:tag name="KSO_WM_UNIT_PLACING_PICTURE" val="d1728238a1074bc9a46b2a91f8e97b65"/>
  <p:tag name="KSO_WM_TEMPLATE_ASSEMBLE_XID" val="6130c4e1c26b0a66a1c57d1e"/>
  <p:tag name="KSO_WM_TEMPLATE_ASSEMBLE_GROUPID" val="6130c4e1c26b0a66a1c57d1e"/>
  <p:tag name="WM_BEAUTIFY_ZORDER_FLAG_TAG" val="4"/>
  <p:tag name="KSO_WM_UNIT_PLACING_PICTURE_USER_VIEWPORT" val="{&quot;height&quot;:5747,&quot;width&quot;:11200.07874015748}"/>
  <p:tag name="KSO_WM_UNIT_PLACING_PICTURE_INFO" val="{&quot;code&quot;:&quot;&quot;,&quot;full_picture&quot;:false,&quot;scheme&quot;:&quot;&quot;,&quot;spacing&quot;:5}"/>
  <p:tag name="KSO_WM_UNIT_PLACING_PICTURE_COLLAGE_RELATIVERECTANGLE" val="{&quot;height&quot;:6074.999999999999,&quot;width&quot;:11839.303696964798}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BLOCK" val="0"/>
  <p:tag name="KSO_WM_UNIT_SM_LIMIT_TYPE" val="1"/>
  <p:tag name="KSO_WM_UNIT_DEC_AREA_ID" val="466c6513f1d6494f89b641c60a7f1687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212427_1*i*3"/>
  <p:tag name="KSO_WM_TEMPLATE_CATEGORY" val="diagram"/>
  <p:tag name="KSO_WM_TEMPLATE_INDEX" val="20212427"/>
  <p:tag name="KSO_WM_UNIT_LAYERLEVEL" val="1"/>
  <p:tag name="KSO_WM_TAG_VERSION" val="1.0"/>
  <p:tag name="KSO_WM_BEAUTIFY_FLAG" val="#wm#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true},&quot;DecorateInfoH&quot;:{&quot;IsAbs&quot;:true},&quot;whChangeMode&quot;:0}"/>
  <p:tag name="KSO_WM_CHIP_GROUPID" val="5f2299f9dda340fd2c9b589b"/>
  <p:tag name="KSO_WM_CHIP_XID" val="5f2299f9dda340fd2c9b589c"/>
  <p:tag name="KSO_WM_TEMPLATE_ASSEMBLE_XID" val="6130c4e1c26b0a66a1c57d1e"/>
  <p:tag name="KSO_WM_TEMPLATE_ASSEMBLE_GROUPID" val="6130c4e1c26b0a66a1c57d1e"/>
  <p:tag name="WM_BEAUTIFY_ZORDER_FLAG_TAG" val="6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BLOCK" val="0"/>
  <p:tag name="KSO_WM_UNIT_SM_LIMIT_TYPE" val="0"/>
  <p:tag name="KSO_WM_UNIT_DEC_AREA_ID" val="2aa99ed39b4e4f3885844f35b8dbc39b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12427_1*i*6"/>
  <p:tag name="KSO_WM_TEMPLATE_CATEGORY" val="diagram"/>
  <p:tag name="KSO_WM_TEMPLATE_INDEX" val="20212427"/>
  <p:tag name="KSO_WM_UNIT_LAYERLEVEL" val="1"/>
  <p:tag name="KSO_WM_TAG_VERSION" val="1.0"/>
  <p:tag name="KSO_WM_BEAUTIFY_FLAG" val="#wm#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bfccfa6f68e0404c8c9e67e8fd0f7f0f&quot;,&quot;X&quot;:{&quot;Pos&quot;:2},&quot;Y&quot;:{&quot;Pos&quot;:2}},&quot;whChangeMode&quot;:0}"/>
  <p:tag name="KSO_WM_CHIP_GROUPID" val="5f2299f9dda340fd2c9b589b"/>
  <p:tag name="KSO_WM_CHIP_XID" val="5f2299f9dda340fd2c9b589c"/>
  <p:tag name="KSO_WM_UNIT_FILL_FORE_SCHEMECOLOR_INDEX_BRIGHTNESS" val="-0.05"/>
  <p:tag name="KSO_WM_UNIT_FILL_FORE_SCHEMECOLOR_INDEX" val="14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VALUE" val="1"/>
  <p:tag name="KSO_WM_TEMPLATE_ASSEMBLE_XID" val="6130c4e1c26b0a66a1c57d1e"/>
  <p:tag name="KSO_WM_TEMPLATE_ASSEMBLE_GROUPID" val="6130c4e1c26b0a66a1c57d1e"/>
  <p:tag name="WM_BEAUTIFY_ZORDER_FLAG_TAG" val="7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M_LIMIT_TYPE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212427_1*i*4"/>
  <p:tag name="KSO_WM_TEMPLATE_CATEGORY" val="diagram"/>
  <p:tag name="KSO_WM_TEMPLATE_INDEX" val="20212427"/>
  <p:tag name="KSO_WM_UNIT_LAYERLEVEL" val="1"/>
  <p:tag name="KSO_WM_TAG_VERSION" val="1.0"/>
  <p:tag name="KSO_WM_BEAUTIFY_FLAG" val="#wm#"/>
  <p:tag name="KSO_WM_CHIP_GROUPID" val="5f2299f9dda340fd2c9b589b"/>
  <p:tag name="KSO_WM_CHIP_XID" val="5f2299f9dda340fd2c9b589c"/>
  <p:tag name="KSO_WM_UNIT_TEXT_FILL_FORE_SCHEMECOLOR_INDEX_BRIGHTNESS" val="0"/>
  <p:tag name="KSO_WM_UNIT_TEXT_FILL_FORE_SCHEMECOLOR_INDEX" val="13"/>
  <p:tag name="KSO_WM_UNIT_TEXT_FILL_TYPE" val="1"/>
  <p:tag name="KSO_WM_UNIT_VALUE" val="6"/>
  <p:tag name="KSO_WM_TEMPLATE_ASSEMBLE_XID" val="6130c4e1c26b0a66a1c57d1e"/>
  <p:tag name="KSO_WM_TEMPLATE_ASSEMBLE_GROUPID" val="6130c4e1c26b0a66a1c57d1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M_LIMIT_TYPE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212427_1*i*5"/>
  <p:tag name="KSO_WM_TEMPLATE_CATEGORY" val="diagram"/>
  <p:tag name="KSO_WM_TEMPLATE_INDEX" val="20212427"/>
  <p:tag name="KSO_WM_UNIT_LAYERLEVEL" val="1"/>
  <p:tag name="KSO_WM_TAG_VERSION" val="1.0"/>
  <p:tag name="KSO_WM_BEAUTIFY_FLAG" val="#wm#"/>
  <p:tag name="KSO_WM_CHIP_GROUPID" val="5f2299f9dda340fd2c9b589b"/>
  <p:tag name="KSO_WM_CHIP_XID" val="5f2299f9dda340fd2c9b589c"/>
  <p:tag name="KSO_WM_UNIT_FILL_FORE_SCHEMECOLOR_INDEX_BRIGHTNESS" val="0.8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UNIT_VALUE" val="6"/>
  <p:tag name="KSO_WM_TEMPLATE_ASSEMBLE_XID" val="6130c4e1c26b0a66a1c57d1e"/>
  <p:tag name="KSO_WM_TEMPLATE_ASSEMBLE_GROUPID" val="6130c4e1c26b0a66a1c57d1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10-23T20:19:32&quot;,&quot;maxSize&quot;:{&quot;size1&quot;:20},&quot;minSize&quot;:{&quot;size1&quot;:11.2},&quot;normalSize&quot;:{&quot;size1&quot;:11.2},&quot;subLayout&quot;:[{&quot;id&quot;:&quot;2023-10-23T20:19:32&quot;,&quot;margin&quot;:{&quot;bottom&quot;:0.025999998673796654,&quot;left&quot;:1.2699999809265137,&quot;right&quot;:1.2699999809265137,&quot;top&quot;:0.4230000376701355},&quot;type&quot;:0},{&quot;id&quot;:&quot;2023-10-23T20:19:32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4"/>
  <p:tag name="KSO_WM_UNIT_ID" val="_1*y*4"/>
  <p:tag name="KSO_WM_UNIT_LAYERLEVEL" val="1"/>
  <p:tag name="KSO_WM_TAG_VERSION" val="1.0"/>
  <p:tag name="KSO_WM_BEAUTIFY_FLAG" val="#wm#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12843_1*f*1"/>
  <p:tag name="KSO_WM_TEMPLATE_CATEGORY" val="diagram"/>
  <p:tag name="KSO_WM_TEMPLATE_INDEX" val="20212843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576"/>
  <p:tag name="KSO_WM_UNIT_SHOW_EDIT_AREA_INDICATION" val="1"/>
  <p:tag name="KSO_WM_CHIP_GROUPID" val="5e6b05596848fb12bee65ac8"/>
  <p:tag name="KSO_WM_CHIP_XID" val="5e6b05596848fb12bee65aca"/>
  <p:tag name="KSO_WM_UNIT_DEC_AREA_ID" val="8cb1ccbfd41a4f08aa021a2337e676da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53f115901fe44f3787d5c3752471e8b4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_BRIGHTNESS" val="0.25"/>
  <p:tag name="KSO_WM_UNIT_TEXT_FILL_FORE_SCHEMECOLOR_INDEX" val="13"/>
  <p:tag name="KSO_WM_UNIT_TEXT_FILL_TYPE" val="1"/>
  <p:tag name="KSO_WM_TEMPLATE_ASSEMBLE_XID" val="60656f644054ed1e2fb8092e"/>
  <p:tag name="KSO_WM_TEMPLATE_ASSEMBLE_GROUPID" val="60656f644054ed1e2fb8092e"/>
  <p:tag name="WM_BEAUTIFY_ZORDER_FLAG_TAG" val="3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10-23T20:19:32&quot;,&quot;maxSize&quot;:{&quot;size1&quot;:20},&quot;minSize&quot;:{&quot;size1&quot;:11.2},&quot;normalSize&quot;:{&quot;size1&quot;:11.2},&quot;subLayout&quot;:[{&quot;id&quot;:&quot;2023-10-23T20:19:32&quot;,&quot;margin&quot;:{&quot;bottom&quot;:0.025999998673796654,&quot;left&quot;:1.2699999809265137,&quot;right&quot;:1.2699999809265137,&quot;top&quot;:0.4230000376701355},&quot;type&quot;:0},{&quot;id&quot;:&quot;2023-10-23T20:19:32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20208604_1*i*1"/>
  <p:tag name="KSO_WM_TEMPLATE_CATEGORY" val="diagram"/>
  <p:tag name="KSO_WM_TEMPLATE_INDEX" val="20208604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2"/>
  <p:tag name="KSO_WM_UNIT_DEC_AREA_ID" val="e352ecb8f5b840f19a3cb857467d0e4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864"/>
  <p:tag name="KSO_WM_TEMPLATE_ASSEMBLE_XID" val="60656e7a4054ed1e2fb7f9a0"/>
  <p:tag name="KSO_WM_TEMPLATE_ASSEMBLE_GROUPID" val="60656e7a4054ed1e2fb7f9a0"/>
  <p:tag name="WM_BEAUTIFY_ZORDER_FLAG_TAG" val="3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20208604_1*i*2"/>
  <p:tag name="KSO_WM_TEMPLATE_CATEGORY" val="diagram"/>
  <p:tag name="KSO_WM_TEMPLATE_INDEX" val="20208604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65248d0e2eac4a16859a1c0559d33ac9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4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20208604_1*i*3"/>
  <p:tag name="KSO_WM_TEMPLATE_CATEGORY" val="diagram"/>
  <p:tag name="KSO_WM_TEMPLATE_INDEX" val="20208604"/>
  <p:tag name="KSO_WM_UNIT_INDEX" val="3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d26b32aaa4d84b0dbd1030a6cabd7a68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5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20208604_1*i*4"/>
  <p:tag name="KSO_WM_TEMPLATE_CATEGORY" val="diagram"/>
  <p:tag name="KSO_WM_TEMPLATE_INDEX" val="2020860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808fb1adb4d744cc9d369074d0507e4f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6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20208604_1*i*5"/>
  <p:tag name="KSO_WM_TEMPLATE_CATEGORY" val="diagram"/>
  <p:tag name="KSO_WM_TEMPLATE_INDEX" val="20208604"/>
  <p:tag name="KSO_WM_UNIT_INDEX" val="5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060ccbb9a83241f2a52575c4e4f76136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7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8604_1*f*1"/>
  <p:tag name="KSO_WM_TEMPLATE_CATEGORY" val="diagram"/>
  <p:tag name="KSO_WM_TEMPLATE_INDEX" val="20208604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588"/>
  <p:tag name="KSO_WM_UNIT_SHOW_EDIT_AREA_INDICATION" val="1"/>
  <p:tag name="KSO_WM_CHIP_GROUPID" val="5e6b05596848fb12bee65ac8"/>
  <p:tag name="KSO_WM_CHIP_XID" val="5e6b05596848fb12bee65aca"/>
  <p:tag name="KSO_WM_UNIT_DEC_AREA_ID" val="5557aaf2e9bc4b2499ccf5d271336ab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ff7d2160ef064691979e787d147d2e44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_BRIGHTNESS" val="0.25"/>
  <p:tag name="KSO_WM_UNIT_TEXT_FILL_FORE_SCHEMECOLOR_INDEX" val="13"/>
  <p:tag name="KSO_WM_UNIT_TEXT_FILL_TYPE" val="1"/>
  <p:tag name="KSO_WM_TEMPLATE_ASSEMBLE_XID" val="60656e7a4054ed1e2fb7f9a0"/>
  <p:tag name="KSO_WM_TEMPLATE_ASSEMBLE_GROUPID" val="60656e7a4054ed1e2fb7f9a0"/>
  <p:tag name="WM_BEAUTIFY_ZORDER_FLAG_TAG" val="8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10-23T20:19:32&quot;,&quot;maxSize&quot;:{&quot;size1&quot;:20},&quot;minSize&quot;:{&quot;size1&quot;:11.2},&quot;normalSize&quot;:{&quot;size1&quot;:11.2},&quot;subLayout&quot;:[{&quot;id&quot;:&quot;2023-10-23T20:19:32&quot;,&quot;margin&quot;:{&quot;bottom&quot;:0.025999998673796654,&quot;left&quot;:1.2699999809265137,&quot;right&quot;:1.2699999809265137,&quot;top&quot;:0.4230000376701355},&quot;type&quot;:0},{&quot;id&quot;:&quot;2023-10-23T20:19:32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1"/>
  <p:tag name="KSO_WM_UNIT_ID" val="_1*y*1"/>
  <p:tag name="KSO_WM_UNIT_LAYERLEVEL" val="1"/>
  <p:tag name="KSO_WM_TAG_VERSION" val="1.0"/>
  <p:tag name="KSO_WM_BEAUTIFY_FLAG" val="#wm#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269*3384"/>
  <p:tag name="KSO_WM_UNIT_HIGHLIGHT" val="0"/>
  <p:tag name="KSO_WM_UNIT_COMPATIBLE" val="1"/>
  <p:tag name="KSO_WM_UNIT_DIAGRAM_ISNUMVISUAL" val="0"/>
  <p:tag name="KSO_WM_UNIT_DIAGRAM_ISREFERUNIT" val="0"/>
  <p:tag name="KSO_WM_UNIT_TYPE" val="d"/>
  <p:tag name="KSO_WM_UNIT_INDEX" val="1"/>
  <p:tag name="KSO_WM_UNIT_ID" val="diagram20210860_1*d*1"/>
  <p:tag name="KSO_WM_TEMPLATE_CATEGORY" val="diagram"/>
  <p:tag name="KSO_WM_TEMPLATE_INDEX" val="20210860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d3da675d28be45e3a78bba7abfbd4aa7"/>
  <p:tag name="KSO_WM_UNIT_DECORATE_INFO" val="{&quot;ReferentInfo&quot;:{&quot;Id&quot;:&quot;slide&quot;,&quot;X&quot;:{&quot;Pos&quot;:1},&quot;Y&quot;:{&quot;Pos&quot;:1}},&quot;DecorateInfoX&quot;:{&quot;Pos&quot;:1,&quot;IsAbs&quot;:false},&quot;DecorateInfoY&quot;:{&quot;Pos&quot;:1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c95e095f1e284e3a8d43156e00bfea23"/>
  <p:tag name="KSO_WM_UNIT_PLACING_PICTURE" val="c95e095f1e284e3a8d43156e00bfea23"/>
  <p:tag name="KSO_WM_TEMPLATE_ASSEMBLE_XID" val="639af84f0c9383becde69508"/>
  <p:tag name="KSO_WM_TEMPLATE_ASSEMBLE_GROUPID" val="639af84f0c9383becde69508"/>
  <p:tag name="WM_BEAUTIFY_ZORDER_FLAG_TAG" val="3"/>
  <p:tag name="KSO_WM_UNIT_PLACING_PICTURE_USER_VIEWPORT" val="{&quot;height&quot;:7580.510615341976,&quot;width&quot;:14359}"/>
  <p:tag name="KSO_WM_UNIT_PLACING_PICTURE_INFO" val="{&quot;code&quot;:&quot;&quot;,&quot;full_picture&quot;:false,&quot;scheme&quot;:&quot;&quot;,&quot;spacing&quot;:5}"/>
  <p:tag name="KSO_WM_UNIT_PLACING_PICTURE_COLLAGE_RELATIVERECTANGLE" val="{&quot;height&quot;:8203.510615341977,&quot;width&quot;:15539.086336386781}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10860_1*f*1"/>
  <p:tag name="KSO_WM_TEMPLATE_CATEGORY" val="diagram"/>
  <p:tag name="KSO_WM_TEMPLATE_INDEX" val="20210860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138"/>
  <p:tag name="KSO_WM_UNIT_SHOW_EDIT_AREA_INDICATION" val="1"/>
  <p:tag name="KSO_WM_CHIP_GROUPID" val="5e6b05596848fb12bee65ac8"/>
  <p:tag name="KSO_WM_CHIP_XID" val="5e6b05596848fb12bee65aca"/>
  <p:tag name="KSO_WM_UNIT_DEC_AREA_ID" val="302feb7e0a824c2b8ad76b9b27b4a864"/>
  <p:tag name="KSO_WM_UNIT_DECORATE_INFO" val="{&quot;ReferentInfo&quot;:{&quot;Id&quot;:&quot;slide&quot;,&quot;X&quot;:{&quot;Pos&quot;:1},&quot;Y&quot;:{&quot;Pos&quot;:1}},&quot;DecorateInfoX&quot;:{&quot;Pos&quot;:1,&quot;IsAbs&quot;:false},&quot;DecorateInfoY&quot;:{&quot;Pos&quot;:1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8707e5ebbce141ef82d327ffb618e11b"/>
  <p:tag name="KSO_WM_UNIT_TEXT_FILL_FORE_SCHEMECOLOR_INDEX_BRIGHTNESS" val="0.25"/>
  <p:tag name="KSO_WM_UNIT_TEXT_FILL_FORE_SCHEMECOLOR_INDEX" val="13"/>
  <p:tag name="KSO_WM_UNIT_TEXT_FILL_TYPE" val="1"/>
  <p:tag name="KSO_WM_TEMPLATE_ASSEMBLE_XID" val="639af84f0c9383becde69508"/>
  <p:tag name="KSO_WM_TEMPLATE_ASSEMBLE_GROUPID" val="639af84f0c9383becde69508"/>
  <p:tag name="WM_BEAUTIFY_ZORDER_FLAG_TAG" val="4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10-23T20:19:32&quot;,&quot;maxSize&quot;:{&quot;size1&quot;:20},&quot;minSize&quot;:{&quot;size1&quot;:11.2},&quot;normalSize&quot;:{&quot;size1&quot;:11.2},&quot;subLayout&quot;:[{&quot;id&quot;:&quot;2023-10-23T20:19:32&quot;,&quot;margin&quot;:{&quot;bottom&quot;:0.025999998673796654,&quot;left&quot;:1.2699999809265137,&quot;right&quot;:1.2699999809265137,&quot;top&quot;:0.4230000376701355},&quot;type&quot;:0},{&quot;id&quot;:&quot;2023-10-23T20:19:32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2"/>
  <p:tag name="KSO_WM_UNIT_ID" val="_1*y*2"/>
  <p:tag name="KSO_WM_UNIT_LAYERLEVEL" val="1"/>
  <p:tag name="KSO_WM_TAG_VERSION" val="1.0"/>
  <p:tag name="KSO_WM_BEAUTIFY_FLAG" val="#wm#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07631_1*i*1"/>
  <p:tag name="KSO_WM_TEMPLATE_CATEGORY" val="diagram"/>
  <p:tag name="KSO_WM_TEMPLATE_INDEX" val="20207631"/>
  <p:tag name="KSO_WM_UNIT_LAYERLEVEL" val="1"/>
  <p:tag name="KSO_WM_TAG_VERSION" val="1.0"/>
  <p:tag name="KSO_WM_BEAUTIFY_FLAG" val="#wm#"/>
  <p:tag name="KSO_WM_UNIT_BLOCK" val="0"/>
  <p:tag name="KSO_WM_UNIT_SM_LIMIT_TYPE" val="2"/>
  <p:tag name="KSO_WM_UNIT_DEC_AREA_ID" val="2ebe800bc8e040a59aa8179dc2e33b4a"/>
  <p:tag name="KSO_WM_UNIT_TYPE" val="i"/>
  <p:tag name="KSO_WM_UNIT_INDEX" val="1"/>
  <p:tag name="KSO_WM_UNIT_DECORATE_INFO" val="{&quot;DecorateInfoH&quot;:{&quot;IsAbs&quot;:true},&quot;DecorateInfoW&quot;:{&quot;IsAbs&quot;:true},&quot;DecorateInfoX&quot;:{&quot;IsAbs&quot;:true,&quot;Pos&quot;:1},&quot;DecorateInfoY&quot;:{&quot;IsAbs&quot;:true,&quot;Pos&quot;:1},&quot;ReferentInfo&quot;:{&quot;Id&quot;:&quot;475f84925f914a8086e09eda1d0c6e7c&quot;,&quot;X&quot;:{&quot;Pos&quot;:1},&quot;Y&quot;:{&quot;Pos&quot;:1}},&quot;whChangeMode&quot;:0}"/>
  <p:tag name="KSO_WM_CHIP_GROUPID" val="5ee9de389390e3092d79781b"/>
  <p:tag name="KSO_WM_CHIP_XID" val="5ee9de389390e3092d79781c"/>
  <p:tag name="KSO_WM_UNIT_FILL_FORE_SCHEMECOLOR_INDEX_BRIGHTNESS" val="0"/>
  <p:tag name="KSO_WM_UNIT_FILL_FORE_SCHEMECOLOR_INDEX" val="14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VALUE" val="738"/>
  <p:tag name="KSO_WM_TEMPLATE_ASSEMBLE_XID" val="60656e6e4054ed1e2fb7f89b"/>
  <p:tag name="KSO_WM_TEMPLATE_ASSEMBLE_GROUPID" val="60656e6e4054ed1e2fb7f89b"/>
  <p:tag name="WM_BEAUTIFY_ZORDER_FLAG_TAG" val="3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311*2538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diagram20207631_1*d*1"/>
  <p:tag name="KSO_WM_TEMPLATE_CATEGORY" val="diagram"/>
  <p:tag name="KSO_WM_TEMPLATE_INDEX" val="20207631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475f84925f914a8086e09eda1d0c6e7c"/>
  <p:tag name="KSO_WM_UNIT_DECORATE_INFO" val="{&quot;ReferentInfo&quot;:{&quot;Id&quot;:&quot;slide&quot;,&quot;X&quot;:{&quot;Pos&quot;:1},&quot;Y&quot;:{&quot;Pos&quot;:1}},&quot;DecorateInfoX&quot;:{&quot;Pos&quot;:1,&quot;IsAbs&quot;:false},&quot;DecorateInfoY&quot;:{&quot;Pos&quot;:1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55f9c28dae4c46e29b59f372475f2c6c"/>
  <p:tag name="KSO_WM_UNIT_PLACING_PICTURE" val="55f9c28dae4c46e29b59f372475f2c6c"/>
  <p:tag name="KSO_WM_TEMPLATE_ASSEMBLE_XID" val="60656e6e4054ed1e2fb7f89b"/>
  <p:tag name="KSO_WM_TEMPLATE_ASSEMBLE_GROUPID" val="60656e6e4054ed1e2fb7f89b"/>
  <p:tag name="WM_BEAUTIFY_ZORDER_FLAG_TAG" val="4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10-23T20:19:32&quot;,&quot;maxSize&quot;:{&quot;size1&quot;:20},&quot;minSize&quot;:{&quot;size1&quot;:11.2},&quot;normalSize&quot;:{&quot;size1&quot;:11.2},&quot;subLayout&quot;:[{&quot;id&quot;:&quot;2023-10-23T20:19:32&quot;,&quot;margin&quot;:{&quot;bottom&quot;:0.025999998673796654,&quot;left&quot;:1.2699999809265137,&quot;right&quot;:1.2699999809265137,&quot;top&quot;:0.4230000376701355},&quot;type&quot;:0},{&quot;id&quot;:&quot;2023-10-23T20:19:32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3"/>
  <p:tag name="KSO_WM_UNIT_ID" val="_1*y*3"/>
  <p:tag name="KSO_WM_UNIT_LAYERLEVEL" val="1"/>
  <p:tag name="KSO_WM_TAG_VERSION" val="1.0"/>
  <p:tag name="KSO_WM_BEAUTIFY_FLAG" val="#wm#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10-23T20:19:32&quot;,&quot;maxSize&quot;:{&quot;size1&quot;:20},&quot;minSize&quot;:{&quot;size1&quot;:11.2},&quot;normalSize&quot;:{&quot;size1&quot;:11.2},&quot;subLayout&quot;:[{&quot;id&quot;:&quot;2023-10-23T20:19:32&quot;,&quot;margin&quot;:{&quot;bottom&quot;:0.025999998673796654,&quot;left&quot;:1.2699999809265137,&quot;right&quot;:1.2699999809265137,&quot;top&quot;:0.4230000376701355},&quot;type&quot;:0},{&quot;id&quot;:&quot;2023-10-23T20:19:32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522*399"/>
  <p:tag name="TABLE_ENDDRAG_RECT" val="69*78*522*399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2*i*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2*i*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54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HOW_EDIT_AREA_INDICATION" val="0"/>
  <p:tag name="KSO_WM_TEMPLATE_THUMBS_INDEX" val="1、4、5、6、7、8、9、11、13"/>
  <p:tag name="KSO_WM_TEMPLATE_SUBCATEGORY" val="0"/>
  <p:tag name="KSO_WM_TEMPLATE_COLOR_TYPE" val="1"/>
  <p:tag name="KSO_WM_TEMPLATE_MASTER_THUMB_INDEX" val="12"/>
  <p:tag name="KSO_WM_TAG_VERSION" val="1.0"/>
  <p:tag name="KSO_WM_BEAUTIFY_FLAG" val="#wm#"/>
  <p:tag name="KSO_WM_TEMPLATE_CATEGORY" val="custom"/>
  <p:tag name="KSO_WM_TEMPLATE_INDEX" val="20202548"/>
  <p:tag name="KSO_WM_TEMPLATE_MASTER_TYPE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自定义 45">
      <a:dk1>
        <a:srgbClr val="000000"/>
      </a:dk1>
      <a:lt1>
        <a:srgbClr val="FFFFFF"/>
      </a:lt1>
      <a:dk2>
        <a:srgbClr val="F2F2F2"/>
      </a:dk2>
      <a:lt2>
        <a:srgbClr val="FFFFFF"/>
      </a:lt2>
      <a:accent1>
        <a:srgbClr val="5D53C4"/>
      </a:accent1>
      <a:accent2>
        <a:srgbClr val="815EC5"/>
      </a:accent2>
      <a:accent3>
        <a:srgbClr val="4B58C3"/>
      </a:accent3>
      <a:accent4>
        <a:srgbClr val="5697A8"/>
      </a:accent4>
      <a:accent5>
        <a:srgbClr val="54AD9D"/>
      </a:accent5>
      <a:accent6>
        <a:srgbClr val="53C495"/>
      </a:accent6>
      <a:hlink>
        <a:srgbClr val="658BD5"/>
      </a:hlink>
      <a:folHlink>
        <a:srgbClr val="9F69A3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703</Words>
  <Application>Microsoft Office PowerPoint</Application>
  <PresentationFormat>宽屏</PresentationFormat>
  <Paragraphs>125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汉仪旗黑-85S</vt:lpstr>
      <vt:lpstr>隶书</vt:lpstr>
      <vt:lpstr>宋体</vt:lpstr>
      <vt:lpstr>微软雅黑</vt:lpstr>
      <vt:lpstr>Arial</vt:lpstr>
      <vt:lpstr>Arial Black</vt:lpstr>
      <vt:lpstr>Calibri</vt:lpstr>
      <vt:lpstr>Office 主题​​</vt:lpstr>
      <vt:lpstr>1_Office 主题​​</vt:lpstr>
      <vt:lpstr>自愈式低电压电力电容器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自愈式低电压电力电容器</dc:title>
  <dc:creator/>
  <cp:lastModifiedBy>程程 王</cp:lastModifiedBy>
  <cp:revision>16</cp:revision>
  <dcterms:created xsi:type="dcterms:W3CDTF">2023-10-23T12:20:00Z</dcterms:created>
  <dcterms:modified xsi:type="dcterms:W3CDTF">2023-10-24T06:12:56Z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/>
  </property>
</Properties>
</file>